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B50A-433A-AA00-873373A1CE98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B50A-433A-AA00-873373A1CE98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B50A-433A-AA00-873373A1CE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4317640"/>
        <c:axId val="334312064"/>
      </c:barChart>
      <c:catAx>
        <c:axId val="334317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312064"/>
        <c:crosses val="autoZero"/>
        <c:auto val="1"/>
        <c:lblAlgn val="ctr"/>
        <c:lblOffset val="100"/>
        <c:noMultiLvlLbl val="0"/>
      </c:catAx>
      <c:valAx>
        <c:axId val="334312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317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BBF73-5198-45A3-9330-2A5BD5717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175633-1DF8-49B6-8B87-7362CC0058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8308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A13418-D0A8-4064-BAC6-03F6E9A5B6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F67962-C1F1-44C0-8FC2-06B666D8E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1876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Interaction Rate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Puerto Rico Competitors</dc:title>
  <dc:creator>Frederik Peiniger</dc:creator>
  <cp:lastModifiedBy>Frederik Peiniger</cp:lastModifiedBy>
  <cp:revision>1</cp:revision>
  <dcterms:created xsi:type="dcterms:W3CDTF">2021-10-08T14:31:54Z</dcterms:created>
  <dcterms:modified xsi:type="dcterms:W3CDTF">2021-10-08T14:32:05Z</dcterms:modified>
</cp:coreProperties>
</file>