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hersheyspuertorico</c:v>
                </c:pt>
                <c:pt idx="1">
                  <c:v>kitkatpuertorico</c:v>
                </c:pt>
                <c:pt idx="2">
                  <c:v>crunch_puertorico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6228</c:v>
                </c:pt>
                <c:pt idx="1">
                  <c:v>2118</c:v>
                </c:pt>
                <c:pt idx="2">
                  <c:v>848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B4-4258-93EF-8F29E35284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CD4C5-CA75-4926-99E9-4B50E5471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11B560-B763-40CB-8BFD-45ADF76B98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95901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A8CFA-EE23-4165-B994-3486D80F35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94B674-AEF2-4E16-BBB3-9F5D6362E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6363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 Distribution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 Distribution | Puerto Rico Competitors</dc:title>
  <dc:creator>Frederik Peiniger</dc:creator>
  <cp:lastModifiedBy>Frederik Peiniger</cp:lastModifiedBy>
  <cp:revision>1</cp:revision>
  <dcterms:created xsi:type="dcterms:W3CDTF">2021-10-08T14:19:32Z</dcterms:created>
  <dcterms:modified xsi:type="dcterms:W3CDTF">2021-10-08T14:19:46Z</dcterms:modified>
</cp:coreProperties>
</file>