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90-486F-B0E1-17B7301BD1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90-486F-B0E1-17B7301BD1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90-486F-B0E1-17B7301BD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604616"/>
        <c:axId val="319601664"/>
      </c:barChart>
      <c:dateAx>
        <c:axId val="31960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01664"/>
        <c:crosses val="autoZero"/>
        <c:auto val="1"/>
        <c:lblOffset val="100"/>
        <c:baseTimeUnit val="days"/>
      </c:dateAx>
      <c:valAx>
        <c:axId val="3196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60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F7BB-0AA9-4222-97E8-8CE515EDC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936540-C626-45AC-BE67-AE97F66CB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0610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0831C2-15CD-4881-8430-9141BEA46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33BFAC-B130-4664-8CB6-457E75C02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43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Puerto Rico Competitors</dc:title>
  <dc:creator>Frederik Peiniger</dc:creator>
  <cp:lastModifiedBy>Frederik Peiniger</cp:lastModifiedBy>
  <cp:revision>1</cp:revision>
  <dcterms:created xsi:type="dcterms:W3CDTF">2021-10-08T14:17:10Z</dcterms:created>
  <dcterms:modified xsi:type="dcterms:W3CDTF">2021-10-08T14:17:24Z</dcterms:modified>
</cp:coreProperties>
</file>