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79ECB-0765-4F46-A443-E743203F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5BF22-538E-496A-AC3D-B8054DAB4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000266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27324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8555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2971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8288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3524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0363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5329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20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2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crunch_puertorico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2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792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E0DE9-C6B5-486F-AF6B-80994F978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7841197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Puerto Rico Competitors</dc:title>
  <dc:creator>Frederik Peiniger</dc:creator>
  <cp:lastModifiedBy>Frederik Peiniger</cp:lastModifiedBy>
  <cp:revision>1</cp:revision>
  <dcterms:created xsi:type="dcterms:W3CDTF">2021-10-08T13:14:02Z</dcterms:created>
  <dcterms:modified xsi:type="dcterms:W3CDTF">2021-10-08T13:14:08Z</dcterms:modified>
</cp:coreProperties>
</file>