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  <c:pt idx="4">
                  <c:v>Hershey's Puerto Rico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7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61-4F01-9870-4E4AABCF04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  <c:pt idx="4">
                  <c:v>Hershey's Puerto Rico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61-4F01-9870-4E4AABCF0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869056"/>
        <c:axId val="391868072"/>
      </c:barChart>
      <c:catAx>
        <c:axId val="39186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68072"/>
        <c:crosses val="autoZero"/>
        <c:auto val="1"/>
        <c:lblAlgn val="ctr"/>
        <c:lblOffset val="100"/>
        <c:noMultiLvlLbl val="0"/>
      </c:catAx>
      <c:valAx>
        <c:axId val="39186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6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5C71A-C409-4B36-B508-F0C98BEB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69CBEE-72F3-45E8-86AE-6B150AD459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5219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2AA32-213F-4C8E-A0DC-46498718E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0BF2C-D2D9-4B73-BCC3-E05AEC80D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654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Puerto Rico Competitors</dc:title>
  <dc:creator>Frederik Peiniger</dc:creator>
  <cp:lastModifiedBy>Frederik Peiniger</cp:lastModifiedBy>
  <cp:revision>1</cp:revision>
  <dcterms:created xsi:type="dcterms:W3CDTF">2021-10-07T17:23:47Z</dcterms:created>
  <dcterms:modified xsi:type="dcterms:W3CDTF">2021-10-07T17:24:01Z</dcterms:modified>
</cp:coreProperties>
</file>