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1-4015-9F0F-35C0BF916C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D1-4015-9F0F-35C0BF916C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D1-4015-9F0F-35C0BF916C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D1-4015-9F0F-35C0BF916C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D1-4015-9F0F-35C0BF916C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D1-4015-9F0F-35C0BF916CA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D1-4015-9F0F-35C0BF916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522240"/>
        <c:axId val="76112952"/>
      </c:barChart>
      <c:dateAx>
        <c:axId val="33152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12952"/>
        <c:crosses val="autoZero"/>
        <c:auto val="1"/>
        <c:lblOffset val="100"/>
        <c:baseTimeUnit val="days"/>
      </c:dateAx>
      <c:valAx>
        <c:axId val="7611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7A5AE-29D9-4792-B076-C8043577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B550B4-6863-4DBB-875C-11C478E8C4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399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193BF-319C-49B0-BCA7-F73236307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06DD6-7918-436C-A435-12179FE4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64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2021-10-07T17:11:45Z</dcterms:created>
  <dcterms:modified xsi:type="dcterms:W3CDTF">2021-10-07T17:11:49Z</dcterms:modified>
</cp:coreProperties>
</file>