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AB1-4834-8040-81785F19606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AB1-4834-8040-81785F19606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AB1-4834-8040-81785F19606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6AB1-4834-8040-81785F19606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6AB1-4834-8040-81785F19606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6AB1-4834-8040-81785F19606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6AB1-4834-8040-81785F196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913472"/>
        <c:axId val="401914128"/>
      </c:barChart>
      <c:catAx>
        <c:axId val="40191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914128"/>
        <c:crosses val="autoZero"/>
        <c:auto val="1"/>
        <c:lblAlgn val="ctr"/>
        <c:lblOffset val="100"/>
        <c:noMultiLvlLbl val="0"/>
      </c:catAx>
      <c:valAx>
        <c:axId val="40191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91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DB6E-94C1-4FC4-9D29-88B8B6F10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6A9D22-3227-46B1-B92C-17254DECE8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387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9F785-F584-460E-91D2-B2BD8B72A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FB4BD-F763-4F68-AEBF-EDF079E6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599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2021-10-07T17:11:20Z</dcterms:created>
  <dcterms:modified xsi:type="dcterms:W3CDTF">2021-10-07T17:11:25Z</dcterms:modified>
</cp:coreProperties>
</file>