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7B00-4CE6-8D88-9AF715BDCED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7B00-4CE6-8D88-9AF715BDCED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7B00-4CE6-8D88-9AF715BDCEDE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7B00-4CE6-8D88-9AF715BDCEDE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7B00-4CE6-8D88-9AF715BDCEDE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7B00-4CE6-8D88-9AF715BDCEDE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7B00-4CE6-8D88-9AF715BDCE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6257184"/>
        <c:axId val="336258168"/>
      </c:barChart>
      <c:catAx>
        <c:axId val="336257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258168"/>
        <c:crosses val="autoZero"/>
        <c:auto val="1"/>
        <c:lblAlgn val="ctr"/>
        <c:lblOffset val="100"/>
        <c:noMultiLvlLbl val="0"/>
      </c:catAx>
      <c:valAx>
        <c:axId val="336258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257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B9EB1-A680-4E85-BB70-A818854FE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6DC8CA-27F0-4284-BAA2-559307FC6A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83114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260B3A-B4D9-4DAF-9E47-79692FB3CE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F6B37B-B5E3-4535-8CA0-723DD41E3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7625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Puerto Rico Competitors</dc:title>
  <dc:creator>Frederik Peiniger</dc:creator>
  <cp:lastModifiedBy>Frederik Peiniger</cp:lastModifiedBy>
  <cp:revision>1</cp:revision>
  <dcterms:created xsi:type="dcterms:W3CDTF">2021-10-07T17:10:53Z</dcterms:created>
  <dcterms:modified xsi:type="dcterms:W3CDTF">2021-10-07T17:10:57Z</dcterms:modified>
</cp:coreProperties>
</file>