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4A7B-4ADA-80C6-309C21FE7AB2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4A7B-4ADA-80C6-309C21FE7AB2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4A7B-4ADA-80C6-309C21FE7AB2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4A7B-4ADA-80C6-309C21FE7AB2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Sheet1!$F$2</c:f>
            </c:numRef>
          </c:val>
          <c:extLst>
            <c:ext xmlns:c16="http://schemas.microsoft.com/office/drawing/2014/chart" uri="{C3380CC4-5D6E-409C-BE32-E72D297353CC}">
              <c16:uniqueId val="{00000004-4A7B-4ADA-80C6-309C21FE7AB2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Sheet1!$G$2</c:f>
            </c:numRef>
          </c:val>
          <c:extLst>
            <c:ext xmlns:c16="http://schemas.microsoft.com/office/drawing/2014/chart" uri="{C3380CC4-5D6E-409C-BE32-E72D297353CC}">
              <c16:uniqueId val="{00000005-4A7B-4ADA-80C6-309C21FE7AB2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Sheet1!$H$2</c:f>
            </c:numRef>
          </c:val>
          <c:extLst>
            <c:ext xmlns:c16="http://schemas.microsoft.com/office/drawing/2014/chart" uri="{C3380CC4-5D6E-409C-BE32-E72D297353CC}">
              <c16:uniqueId val="{00000006-4A7B-4ADA-80C6-309C21FE7A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9919296"/>
        <c:axId val="327520384"/>
      </c:barChart>
      <c:catAx>
        <c:axId val="329919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520384"/>
        <c:crosses val="autoZero"/>
        <c:auto val="1"/>
        <c:lblAlgn val="ctr"/>
        <c:lblOffset val="100"/>
        <c:noMultiLvlLbl val="0"/>
      </c:catAx>
      <c:valAx>
        <c:axId val="327520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919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B7539-23FE-4679-83BF-A461D538E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0AA722D-E893-442E-93E5-F77563C7AA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094708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940264-4D3E-47F5-98EB-CD72063BA8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6088C1-8A64-4582-8C18-892DB1F66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43529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Puerto Rico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Puerto Rico Competitors</dc:title>
  <dc:creator>Frederik Peiniger</dc:creator>
  <cp:lastModifiedBy>Frederik Peiniger</cp:lastModifiedBy>
  <cp:revision>1</cp:revision>
  <dcterms:created xsi:type="dcterms:W3CDTF">2021-10-07T17:10:26Z</dcterms:created>
  <dcterms:modified xsi:type="dcterms:W3CDTF">2021-10-07T17:10:31Z</dcterms:modified>
</cp:coreProperties>
</file>