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0.34578805105413501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D-41ED-9233-126DB67A52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0.28450296196842201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DD-41ED-9233-126DB67A52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0.53869251790955797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DD-41ED-9233-126DB67A52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9.4927007685070702E-2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DD-41ED-9233-126DB67A52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4.4387785154705102E-2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DD-41ED-9233-126DB67A52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DD-41ED-9233-126DB67A521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0.597077141876318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DD-41ED-9233-126DB67A5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356696"/>
        <c:axId val="367358992"/>
      </c:barChart>
      <c:dateAx>
        <c:axId val="367356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358992"/>
        <c:crosses val="autoZero"/>
        <c:auto val="1"/>
        <c:lblOffset val="100"/>
        <c:baseTimeUnit val="days"/>
      </c:dateAx>
      <c:valAx>
        <c:axId val="36735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35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559C-3395-42E1-92D9-2E0289FD9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BCFF1-627A-46AA-B929-9003F6EF9F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71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2D263-0E53-45E6-9DCC-F6F207986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6DB42-C8D5-4919-82BC-CC561978C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90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Puerto Rico Competitors</dc:title>
  <dc:creator>Frederik Peiniger</dc:creator>
  <cp:lastModifiedBy>Frederik Peiniger</cp:lastModifiedBy>
  <cp:revision>1</cp:revision>
  <dcterms:created xsi:type="dcterms:W3CDTF">2021-10-07T11:50:23Z</dcterms:created>
  <dcterms:modified xsi:type="dcterms:W3CDTF">2021-10-07T11:50:38Z</dcterms:modified>
</cp:coreProperties>
</file>