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4031</c:v>
                </c:pt>
                <c:pt idx="1">
                  <c:v>2956</c:v>
                </c:pt>
                <c:pt idx="2">
                  <c:v>2393</c:v>
                </c:pt>
                <c:pt idx="3">
                  <c:v>449</c:v>
                </c:pt>
                <c:pt idx="4">
                  <c:v>211</c:v>
                </c:pt>
                <c:pt idx="5">
                  <c:v>0</c:v>
                </c:pt>
                <c:pt idx="6">
                  <c:v>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EA-41ED-BE96-EB851FC96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618472"/>
        <c:axId val="330466784"/>
      </c:barChart>
      <c:catAx>
        <c:axId val="32461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66784"/>
        <c:crosses val="autoZero"/>
        <c:auto val="1"/>
        <c:lblAlgn val="ctr"/>
        <c:lblOffset val="100"/>
        <c:noMultiLvlLbl val="0"/>
      </c:catAx>
      <c:valAx>
        <c:axId val="33046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61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BC31D-22F6-48D7-8644-A344CEBAC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775D0-2D49-46AF-98D0-07854ACE27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6614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68570-7925-443E-ADD2-376C69A33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B2A69-73B4-4D63-A01C-447503BBE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7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Puerto Rico Competitors</dc:title>
  <dc:creator>Frederik Peiniger</dc:creator>
  <cp:lastModifiedBy>Frederik Peiniger</cp:lastModifiedBy>
  <cp:revision>1</cp:revision>
  <dcterms:created xsi:type="dcterms:W3CDTF">2021-10-06T22:02:18Z</dcterms:created>
  <dcterms:modified xsi:type="dcterms:W3CDTF">2021-10-06T22:02:33Z</dcterms:modified>
</cp:coreProperties>
</file>