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6" d="100"/>
          <a:sy n="76" d="100"/>
        </p:scale>
        <p:origin x="25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10/6/2021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10/6/2021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10/6/2021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10/6/2021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10/6/2021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10/6/2021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10/6/2021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10/6/2021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10/6/2021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10/6/2021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BF3D9A-E16A-48CF-95EB-45304309E9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Table | Puerto Rico Competitors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32D4151-21E9-410A-8AEB-8B59D248F02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343103582"/>
              </p:ext>
            </p:extLst>
          </p:nvPr>
        </p:nvGraphicFramePr>
        <p:xfrm>
          <a:off x="457200" y="1731963"/>
          <a:ext cx="8229600" cy="2966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480123084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30102154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68573430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16194425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22153763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79320755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1997087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2748160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611636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KitKat Puerto Rico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11771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74371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Ferrero PR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129722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705736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M&amp;M's Puerto Rico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88914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656164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Kisses Puerto Rico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73016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192683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Snickers Puerto Rico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94542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-115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-0.1 %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143465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Crunch Puerto Rico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115406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-0.1 %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428596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/>
                        <a:t>Hershey's Puerto Rico Puerto Rico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79193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-0.1 %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8718946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CC687C1-A64D-46FF-8B22-0FBB06D95F2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08/31/2021 - 09/30/2021</a:t>
            </a:r>
          </a:p>
        </p:txBody>
      </p:sp>
    </p:spTree>
    <p:extLst>
      <p:ext uri="{BB962C8B-B14F-4D97-AF65-F5344CB8AC3E}">
        <p14:creationId xmlns:p14="http://schemas.microsoft.com/office/powerpoint/2010/main" val="2230437304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143</Words>
  <Application>Microsoft Office PowerPoint</Application>
  <PresentationFormat>On-screen Show (4:3)</PresentationFormat>
  <Paragraphs>66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Fans Table | Puerto Rico Competitors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Fans Table | Puerto Rico Competitors</dc:title>
  <dc:creator>Frederik Peiniger</dc:creator>
  <cp:lastModifiedBy>Frederik Peiniger</cp:lastModifiedBy>
  <cp:revision>1</cp:revision>
  <dcterms:created xsi:type="dcterms:W3CDTF">2021-10-06T18:04:26Z</dcterms:created>
  <dcterms:modified xsi:type="dcterms:W3CDTF">2021-10-06T18:04:38Z</dcterms:modified>
</cp:coreProperties>
</file>