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129722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93-4F1D-B669-55FEDA4F49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115406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93-4F1D-B669-55FEDA4F49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88914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93-4F1D-B669-55FEDA4F49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94542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93-4F1D-B669-55FEDA4F49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79193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93-4F1D-B669-55FEDA4F49E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73016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993-4F1D-B669-55FEDA4F49E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11771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993-4F1D-B669-55FEDA4F49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344728"/>
        <c:axId val="388345056"/>
      </c:barChart>
      <c:dateAx>
        <c:axId val="388344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45056"/>
        <c:crosses val="autoZero"/>
        <c:auto val="1"/>
        <c:lblOffset val="100"/>
        <c:baseTimeUnit val="days"/>
      </c:dateAx>
      <c:valAx>
        <c:axId val="38834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4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36E31-B036-40B9-A5C0-2CDDFFC7A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A37CEA-33E4-490B-BB74-D0521B66D8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9202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F0745-720C-4789-8E6B-5067D1252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6BF12-CBA5-4A6C-8FBD-BB23E29BE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1981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Puerto Rico Competitors</dc:title>
  <dc:creator>Frederik Peiniger</dc:creator>
  <cp:lastModifiedBy>Frederik Peiniger</cp:lastModifiedBy>
  <cp:revision>1</cp:revision>
  <dcterms:created xsi:type="dcterms:W3CDTF">2021-10-06T15:51:59Z</dcterms:created>
  <dcterms:modified xsi:type="dcterms:W3CDTF">2021-10-06T15:52:14Z</dcterms:modified>
</cp:coreProperties>
</file>