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8C14-4324-A22B-65F6EA8BC06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8C14-4324-A22B-65F6EA8BC06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8C14-4324-A22B-65F6EA8BC06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8C14-4324-A22B-65F6EA8BC06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8C14-4324-A22B-65F6EA8BC06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8C14-4324-A22B-65F6EA8BC06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8C14-4324-A22B-65F6EA8BC0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938128"/>
        <c:axId val="374931896"/>
      </c:barChart>
      <c:catAx>
        <c:axId val="37493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31896"/>
        <c:crosses val="autoZero"/>
        <c:auto val="1"/>
        <c:lblAlgn val="ctr"/>
        <c:lblOffset val="100"/>
        <c:noMultiLvlLbl val="0"/>
      </c:catAx>
      <c:valAx>
        <c:axId val="37493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3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D5748-1FD0-47F3-8495-085653064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B83113-D561-4249-9C1F-57EBAE28B0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1120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D1C29-622C-4DC2-930D-1B26509F70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E32D7-5046-41E9-84BE-1DA917127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7709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Likes Total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Puerto Rico Competitors</dc:title>
  <dc:creator>Frederik Peiniger</dc:creator>
  <cp:lastModifiedBy>Frederik Peiniger</cp:lastModifiedBy>
  <cp:revision>1</cp:revision>
  <dcterms:created xsi:type="dcterms:W3CDTF">2021-10-06T15:37:52Z</dcterms:created>
  <dcterms:modified xsi:type="dcterms:W3CDTF">2021-10-06T15:37:57Z</dcterms:modified>
</cp:coreProperties>
</file>