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Snickers Puerto Rico</c:v>
                </c:pt>
                <c:pt idx="3">
                  <c:v>M&amp;M's Puerto Rico</c:v>
                </c:pt>
                <c:pt idx="4">
                  <c:v>Hershey's Puerto Rico Puerto Rico</c:v>
                </c:pt>
                <c:pt idx="5">
                  <c:v>Kisses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129722</c:v>
                </c:pt>
                <c:pt idx="1">
                  <c:v>115406</c:v>
                </c:pt>
                <c:pt idx="2">
                  <c:v>94542</c:v>
                </c:pt>
                <c:pt idx="3">
                  <c:v>88914</c:v>
                </c:pt>
                <c:pt idx="4">
                  <c:v>79193</c:v>
                </c:pt>
                <c:pt idx="5">
                  <c:v>73016</c:v>
                </c:pt>
                <c:pt idx="6">
                  <c:v>11771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4E-4F1F-81FE-7F9FA2FE59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7F4E5-FCBB-4B95-8D11-1AE71D14F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4CB18C-A72B-4351-8E15-C44A330783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8778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8E7EF-8CA1-4713-ABD4-87F8F94BBA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49B2A-31DA-488C-8C3F-DD47366E3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4706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Distribution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Puerto Rico Competitors</dc:title>
  <dc:creator>Frederik Peiniger</dc:creator>
  <cp:lastModifiedBy>Frederik Peiniger</cp:lastModifiedBy>
  <cp:revision>1</cp:revision>
  <dcterms:created xsi:type="dcterms:W3CDTF">2021-10-06T15:26:25Z</dcterms:created>
  <dcterms:modified xsi:type="dcterms:W3CDTF">2021-10-06T15:26:39Z</dcterms:modified>
</cp:coreProperties>
</file>