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129722</c:v>
                </c:pt>
                <c:pt idx="1">
                  <c:v>115406</c:v>
                </c:pt>
                <c:pt idx="2">
                  <c:v>94542</c:v>
                </c:pt>
                <c:pt idx="3">
                  <c:v>88914</c:v>
                </c:pt>
                <c:pt idx="4">
                  <c:v>79193</c:v>
                </c:pt>
                <c:pt idx="5">
                  <c:v>73016</c:v>
                </c:pt>
                <c:pt idx="6">
                  <c:v>11771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46-443F-8F3E-1C7642309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2E234-40BA-410A-8619-6F05C9340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713D03-5F49-4AD7-A0F6-0D589B145F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387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261DC-EDB3-4EEE-8EA1-B49301A73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B38A4-1D2A-4804-9717-22552A8FB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291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Puerto Rico Competitors</dc:title>
  <dc:creator>Frederik Peiniger</dc:creator>
  <cp:lastModifiedBy>Frederik Peiniger</cp:lastModifiedBy>
  <cp:revision>1</cp:revision>
  <dcterms:created xsi:type="dcterms:W3CDTF">2021-10-06T15:24:46Z</dcterms:created>
  <dcterms:modified xsi:type="dcterms:W3CDTF">2021-10-06T15:25:01Z</dcterms:modified>
</cp:coreProperties>
</file>