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44459</c:v>
                </c:pt>
                <c:pt idx="1">
                  <c:v>44460</c:v>
                </c:pt>
                <c:pt idx="2">
                  <c:v>44461</c:v>
                </c:pt>
                <c:pt idx="3">
                  <c:v>44462</c:v>
                </c:pt>
                <c:pt idx="4">
                  <c:v>44463</c:v>
                </c:pt>
                <c:pt idx="5">
                  <c:v>44464</c:v>
                </c:pt>
                <c:pt idx="6">
                  <c:v>44465</c:v>
                </c:pt>
                <c:pt idx="7">
                  <c:v>44466</c:v>
                </c:pt>
                <c:pt idx="8">
                  <c:v>44467</c:v>
                </c:pt>
                <c:pt idx="9">
                  <c:v>44468</c:v>
                </c:pt>
                <c:pt idx="10">
                  <c:v>44469</c:v>
                </c:pt>
                <c:pt idx="11">
                  <c:v>44470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85544</c:v>
                </c:pt>
                <c:pt idx="1">
                  <c:v>139881</c:v>
                </c:pt>
                <c:pt idx="2">
                  <c:v>155163</c:v>
                </c:pt>
                <c:pt idx="3">
                  <c:v>170970</c:v>
                </c:pt>
                <c:pt idx="4">
                  <c:v>156969</c:v>
                </c:pt>
                <c:pt idx="5">
                  <c:v>157047</c:v>
                </c:pt>
                <c:pt idx="6">
                  <c:v>163857</c:v>
                </c:pt>
                <c:pt idx="7">
                  <c:v>154023</c:v>
                </c:pt>
                <c:pt idx="8">
                  <c:v>151355</c:v>
                </c:pt>
                <c:pt idx="9">
                  <c:v>162793</c:v>
                </c:pt>
                <c:pt idx="10">
                  <c:v>34985</c:v>
                </c:pt>
                <c:pt idx="11">
                  <c:v>136715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CBD-46FC-BA2C-A7A75048D4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7051680"/>
        <c:axId val="387050368"/>
      </c:lineChart>
      <c:dateAx>
        <c:axId val="387051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50368"/>
        <c:crosses val="autoZero"/>
        <c:auto val="1"/>
        <c:lblOffset val="100"/>
        <c:baseTimeUnit val="days"/>
      </c:dateAx>
      <c:valAx>
        <c:axId val="38705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051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1DDC6-C490-407F-A37E-01BB174651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KitKat Puerto 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98374-7D41-40CB-862B-2544283469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503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DAD9A-9F81-4924-BB06-D5C224C50D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09/20/2021 - 10/01/2021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8A1E7-A9EF-4B5E-83F2-E47062BCD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039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Reach | KitKat Puerto 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| KitKat Puerto Rico</dc:title>
  <dc:creator>Frederik Peiniger</dc:creator>
  <cp:lastModifiedBy>Frederik Peiniger</cp:lastModifiedBy>
  <cp:revision>1</cp:revision>
  <dcterms:created xsi:type="dcterms:W3CDTF">2021-10-06T13:09:13Z</dcterms:created>
  <dcterms:modified xsi:type="dcterms:W3CDTF">2021-10-06T13:09:25Z</dcterms:modified>
</cp:coreProperties>
</file>