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kitkatpuertorico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44459</c:v>
                </c:pt>
                <c:pt idx="1">
                  <c:v>44460</c:v>
                </c:pt>
                <c:pt idx="2">
                  <c:v>44461</c:v>
                </c:pt>
                <c:pt idx="3">
                  <c:v>44462</c:v>
                </c:pt>
                <c:pt idx="4">
                  <c:v>44463</c:v>
                </c:pt>
                <c:pt idx="5">
                  <c:v>44464</c:v>
                </c:pt>
                <c:pt idx="6">
                  <c:v>44465</c:v>
                </c:pt>
                <c:pt idx="7">
                  <c:v>44466</c:v>
                </c:pt>
                <c:pt idx="8">
                  <c:v>44467</c:v>
                </c:pt>
                <c:pt idx="9">
                  <c:v>44468</c:v>
                </c:pt>
                <c:pt idx="10">
                  <c:v>44469</c:v>
                </c:pt>
                <c:pt idx="11">
                  <c:v>44470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45727</c:v>
                </c:pt>
                <c:pt idx="1">
                  <c:v>69544</c:v>
                </c:pt>
                <c:pt idx="2">
                  <c:v>50364</c:v>
                </c:pt>
                <c:pt idx="3">
                  <c:v>115358</c:v>
                </c:pt>
                <c:pt idx="4">
                  <c:v>87069</c:v>
                </c:pt>
                <c:pt idx="5">
                  <c:v>78150</c:v>
                </c:pt>
                <c:pt idx="6">
                  <c:v>70278</c:v>
                </c:pt>
                <c:pt idx="7">
                  <c:v>67954</c:v>
                </c:pt>
                <c:pt idx="8">
                  <c:v>69653</c:v>
                </c:pt>
                <c:pt idx="9">
                  <c:v>61428</c:v>
                </c:pt>
                <c:pt idx="10">
                  <c:v>13334</c:v>
                </c:pt>
                <c:pt idx="11">
                  <c:v>42650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D8C-4DF1-BD65-F18475656F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3403568"/>
        <c:axId val="363402912"/>
      </c:lineChart>
      <c:dateAx>
        <c:axId val="3634035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3402912"/>
        <c:crosses val="autoZero"/>
        <c:auto val="1"/>
        <c:lblOffset val="100"/>
        <c:baseTimeUnit val="days"/>
      </c:dateAx>
      <c:valAx>
        <c:axId val="363402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3403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FF9B10-CB69-49E5-9BD4-5F6D338512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Reach | kitkatpuertorico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3913603-785D-4462-A27C-D98B8336E78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3446892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34D24F-8EF3-402F-B72B-0677CB6415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09/20/2021 - 10/01/2021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6F8FD6-0FF2-4632-9B45-8F4343FB4C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843785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Reach | kitkatpuertorico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Reach | kitkatpuertorico</dc:title>
  <dc:creator>Frederik Peiniger</dc:creator>
  <cp:lastModifiedBy>Frederik Peiniger</cp:lastModifiedBy>
  <cp:revision>1</cp:revision>
  <dcterms:created xsi:type="dcterms:W3CDTF">2021-10-06T12:50:31Z</dcterms:created>
  <dcterms:modified xsi:type="dcterms:W3CDTF">2021-10-06T12:50:47Z</dcterms:modified>
</cp:coreProperties>
</file>