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kitkatpuertorico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F-4FA5-AC9B-F1CD11FA84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kitkatpuertorico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8F-4FA5-AC9B-F1CD11FA84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kitkatpuertorico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8F-4FA5-AC9B-F1CD11FA8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713808"/>
        <c:axId val="325714136"/>
      </c:barChart>
      <c:catAx>
        <c:axId val="32571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14136"/>
        <c:crosses val="autoZero"/>
        <c:auto val="1"/>
        <c:lblAlgn val="ctr"/>
        <c:lblOffset val="100"/>
        <c:noMultiLvlLbl val="0"/>
      </c:catAx>
      <c:valAx>
        <c:axId val="32571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1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D25D-7E54-4BAA-99F2-D1F66D53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7DC4EF-18B8-4AB4-9F6D-9FFED916DF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038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F4AA9-7B07-4DD4-BF6C-63B56B735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1F489-0BC0-4720-9995-574D1F1F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66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kitkatpuertorico</dc:title>
  <dc:creator>Frederik Peiniger</dc:creator>
  <cp:lastModifiedBy>Frederik Peiniger</cp:lastModifiedBy>
  <cp:revision>1</cp:revision>
  <dcterms:created xsi:type="dcterms:W3CDTF">2021-10-05T19:07:52Z</dcterms:created>
  <dcterms:modified xsi:type="dcterms:W3CDTF">2021-10-05T19:08:07Z</dcterms:modified>
</cp:coreProperties>
</file>