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kitkatpuertorico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44464</c:v>
                </c:pt>
                <c:pt idx="6">
                  <c:v>44465</c:v>
                </c:pt>
                <c:pt idx="7">
                  <c:v>44466</c:v>
                </c:pt>
                <c:pt idx="8">
                  <c:v>44467</c:v>
                </c:pt>
                <c:pt idx="9">
                  <c:v>44468</c:v>
                </c:pt>
                <c:pt idx="10">
                  <c:v>44469</c:v>
                </c:pt>
                <c:pt idx="11">
                  <c:v>44470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2.79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0.52010000000000001</c:v>
                </c:pt>
                <c:pt idx="10">
                  <c:v>0</c:v>
                </c:pt>
                <c:pt idx="11">
                  <c:v>1.1798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AE-4F68-8F24-44F667F43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309392"/>
        <c:axId val="388303488"/>
      </c:lineChart>
      <c:dateAx>
        <c:axId val="388309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03488"/>
        <c:crosses val="autoZero"/>
        <c:auto val="1"/>
        <c:lblOffset val="100"/>
        <c:baseTimeUnit val="days"/>
      </c:dateAx>
      <c:valAx>
        <c:axId val="38830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0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591BE-91EB-49B7-8984-82EE2ACA9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F5F2D6-CF63-427A-9DBF-A1F08A2382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6197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837A9-F9AD-43E7-B54E-2B18701C8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A5641-5AF4-4631-AD9C-9C4DBA943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2519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kitkatpuertorico</dc:title>
  <dc:creator>Frederik Peiniger</dc:creator>
  <cp:lastModifiedBy>Frederik Peiniger</cp:lastModifiedBy>
  <cp:revision>1</cp:revision>
  <dcterms:created xsi:type="dcterms:W3CDTF">2021-10-05T17:57:56Z</dcterms:created>
  <dcterms:modified xsi:type="dcterms:W3CDTF">2021-10-05T17:58:08Z</dcterms:modified>
</cp:coreProperties>
</file>