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</c:v>
                </c:pt>
                <c:pt idx="1">
                  <c:v>87</c:v>
                </c:pt>
                <c:pt idx="2">
                  <c:v>9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-1</c:v>
                </c:pt>
                <c:pt idx="7">
                  <c:v>6</c:v>
                </c:pt>
                <c:pt idx="8">
                  <c:v>0</c:v>
                </c:pt>
                <c:pt idx="9">
                  <c:v>-1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EC-4FE7-8B6D-893AB6E4B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304528"/>
        <c:axId val="331307480"/>
      </c:lineChart>
      <c:dateAx>
        <c:axId val="331304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07480"/>
        <c:crosses val="autoZero"/>
        <c:auto val="1"/>
        <c:lblOffset val="100"/>
        <c:baseTimeUnit val="days"/>
      </c:dateAx>
      <c:valAx>
        <c:axId val="33130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0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602CC-E304-40F0-A5E5-EF1DD2995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0D5BE9-08C9-4ECE-B147-91568534EF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8670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69391-74B5-4692-BCF4-D4B6EFE5B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6813D-9C27-4C11-9F8E-C477A5D59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835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kitkatpuertorico</dc:title>
  <dc:creator>Frederik Peiniger</dc:creator>
  <cp:lastModifiedBy>Frederik Peiniger</cp:lastModifiedBy>
  <cp:revision>1</cp:revision>
  <dcterms:created xsi:type="dcterms:W3CDTF">2021-10-05T17:46:47Z</dcterms:created>
  <dcterms:modified xsi:type="dcterms:W3CDTF">2021-10-05T17:47:02Z</dcterms:modified>
</cp:coreProperties>
</file>