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kitkatpuertorico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44459</c:v>
                </c:pt>
                <c:pt idx="1">
                  <c:v>44460</c:v>
                </c:pt>
                <c:pt idx="2">
                  <c:v>44461</c:v>
                </c:pt>
                <c:pt idx="3">
                  <c:v>44462</c:v>
                </c:pt>
                <c:pt idx="4">
                  <c:v>44463</c:v>
                </c:pt>
                <c:pt idx="5">
                  <c:v>44464</c:v>
                </c:pt>
                <c:pt idx="6">
                  <c:v>44465</c:v>
                </c:pt>
                <c:pt idx="7">
                  <c:v>44466</c:v>
                </c:pt>
                <c:pt idx="8">
                  <c:v>44467</c:v>
                </c:pt>
                <c:pt idx="9">
                  <c:v>44468</c:v>
                </c:pt>
                <c:pt idx="10">
                  <c:v>44469</c:v>
                </c:pt>
                <c:pt idx="11">
                  <c:v>44470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2000</c:v>
                </c:pt>
                <c:pt idx="1">
                  <c:v>2087</c:v>
                </c:pt>
                <c:pt idx="2">
                  <c:v>2096</c:v>
                </c:pt>
                <c:pt idx="3">
                  <c:v>2101</c:v>
                </c:pt>
                <c:pt idx="4">
                  <c:v>2106</c:v>
                </c:pt>
                <c:pt idx="5">
                  <c:v>2111</c:v>
                </c:pt>
                <c:pt idx="6">
                  <c:v>2110</c:v>
                </c:pt>
                <c:pt idx="7">
                  <c:v>2116</c:v>
                </c:pt>
                <c:pt idx="8">
                  <c:v>2116</c:v>
                </c:pt>
                <c:pt idx="9">
                  <c:v>2115</c:v>
                </c:pt>
                <c:pt idx="10">
                  <c:v>2118</c:v>
                </c:pt>
                <c:pt idx="11">
                  <c:v>2120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D5-490C-AD01-141EEEDE9A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071608"/>
        <c:axId val="325985376"/>
      </c:lineChart>
      <c:dateAx>
        <c:axId val="32907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85376"/>
        <c:crosses val="autoZero"/>
        <c:auto val="1"/>
        <c:lblOffset val="100"/>
        <c:baseTimeUnit val="days"/>
      </c:dateAx>
      <c:valAx>
        <c:axId val="32598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07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44D8D-EFB9-4721-AA3E-1EFD5A170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kitkatpuertorico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A174EF-8CDC-49A5-8B05-85B1989EF5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983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AE10B-BC49-44B3-B377-1C60E1449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9FA67-BDE5-4FC4-BF6C-0597ABB05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288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kitkatpuertorico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kitkatpuertorico</dc:title>
  <dc:creator>Frederik Peiniger</dc:creator>
  <cp:lastModifiedBy>Frederik Peiniger</cp:lastModifiedBy>
  <cp:revision>1</cp:revision>
  <dcterms:created xsi:type="dcterms:W3CDTF">2021-10-05T17:24:18Z</dcterms:created>
  <dcterms:modified xsi:type="dcterms:W3CDTF">2021-10-05T17:24:27Z</dcterms:modified>
</cp:coreProperties>
</file>