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1FAD-0FF6-45E3-9B84-3F606D025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KitKat Puerto Rico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D036E-A175-45B6-95B5-5D0AA617B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97986"/>
              </p:ext>
            </p:extLst>
          </p:nvPr>
        </p:nvGraphicFramePr>
        <p:xfrm>
          <a:off x="457200" y="1731963"/>
          <a:ext cx="7571229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6230203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56352713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7199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2038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7489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3415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8500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211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8327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38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710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80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- 2021-09-21 21:30:03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 eres amante al café prueba la nueva y deliciosa bebida inspirada en la rica barra de KITKAT Duos Mocha en una de las 5 localidades de Café Don Juan: Rio Hondo, Plaza del Sol, Hato Rey, Santurce y Señorial y sopréndete con el detallazo que tenemos para que te prepares a celebrar el Día Internacional del Café.  #KITKATCoffeBreak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xx.fbcdn.net/v/t15.5256-10/p720x720/242367866_899316240967006_4728740646337245792_n.jpg?_nc_cat=111&amp;ccb=1-5&amp;_nc_sid=ad6a45&amp;_nc_ohc=ZOnqUQkkBpYAX823c7m&amp;_nc_ht=scontent-bos3-1.xx&amp;edm=AKIiGfEEAAAA&amp;oh=63ad30f998fc7a8bc4e598eea75b7f8f&amp;oe=61615C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251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89363-6753-42AE-B275-0AB621AC6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</p:spTree>
    <p:extLst>
      <p:ext uri="{BB962C8B-B14F-4D97-AF65-F5344CB8AC3E}">
        <p14:creationId xmlns:p14="http://schemas.microsoft.com/office/powerpoint/2010/main" val="1002328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BC6F4-86FC-4FA6-8698-95B96981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KitKat Puerto Rico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21755-7026-48FD-BFB1-66F87EEC9B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995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84832759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5741585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18848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9947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4446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4982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344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819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7408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3840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4352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0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- 2021-09-28 15:00:03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😱 ¡Avanza y busca tu KITKAT Duos Mocha Break Bag para celebrar el Día Internacional del Café! Solo tienes que ir a disfrutar de la bebida inspirada en KITKAT Duos Mocha, DUO BREAK, en Café Don Juan:  Rio Hondo, Plaza del Sol, Hato Rey, Santurce o Señorial, y te regalaremos muchas sorpresas para pasarla brutal este día. #KITKATCoffeBreak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xx.fbcdn.net/v/t15.5256-10/p720x720/242364289_2636467503325287_6842809170416205657_n.jpg?_nc_cat=107&amp;ccb=1-5&amp;_nc_sid=ad6a45&amp;_nc_ohc=kbEAih12SZkAX_BwFr-&amp;_nc_ht=scontent-bos3-1.xx&amp;edm=AKIiGfEEAAAA&amp;oh=1d2f48d6d64f2f48ab575ad475ace797&amp;oe=616190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766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D928-1537-44B6-B647-1B3126001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</p:spTree>
    <p:extLst>
      <p:ext uri="{BB962C8B-B14F-4D97-AF65-F5344CB8AC3E}">
        <p14:creationId xmlns:p14="http://schemas.microsoft.com/office/powerpoint/2010/main" val="1655981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9BEEF-0EF5-4663-B63E-38F15C6D9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KitKat Puerto Rico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14D2DB-E897-4B52-8D76-38BE939AA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0795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60501701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5731701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99021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1371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4265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3842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1220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9996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6444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2553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98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64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- 2021-09-23 15:00:08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😃 ¡Prepárate con nosotros para celebrar el Día Internacional del Café! Con la compra de la bebida Duo Break, fría o caliente, en las localidades de Café Don Juan, en  Rio Hondo, Plaza del Sol, Santurce, Hato Rey y Señorial, te regalaremos el  "KITKAT Duos Mocha Break Bag" para que rompas la rutina, te cojas un Break  y la pases brutal cuando llegue este día especial.  #KITKATCoffeBreak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xx.fbcdn.net/v/t1.6435-9/p720x720/242585677_1244655019290137_4696112474389091104_n.jpg?_nc_cat=102&amp;ccb=1-5&amp;_nc_sid=8024bb&amp;_nc_ohc=bocw6C8-SR8AX9p93q_&amp;_nc_ht=scontent-bos3-1.xx&amp;edm=AKIiGfEEAAAA&amp;oh=d6ce1d8ec521cb68c8558af1286cc75d&amp;oe=61834878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929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74351-BD59-431E-90FC-3DE7B363F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</p:spTree>
    <p:extLst>
      <p:ext uri="{BB962C8B-B14F-4D97-AF65-F5344CB8AC3E}">
        <p14:creationId xmlns:p14="http://schemas.microsoft.com/office/powerpoint/2010/main" val="405087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C2E7A-620D-4B99-BA22-4C041D47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KitKat Puerto Rico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E051E0-D596-4B54-9567-5EE1F7700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2992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26002773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52491188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76136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7325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2292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7299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9640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2206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0233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8570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8985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68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- 2021-10-01 11:00:01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Día Internacional del Café se celebra con sabor a KITKAT Duos Mocha! ¿Qué mejor que con la bebida Duo Break GRATIS en Café Don Juan? 😮 Ve por la tuya en Santurce o Hato Rey y celebremos. 🍫☕ #KITKATCoffeeBreak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xx.fbcdn.net/v/t15.5256-10/p720x720/242285261_822588431751946_8214936958629883392_n.jpg?_nc_cat=100&amp;ccb=1-5&amp;_nc_sid=ad6a45&amp;_nc_ohc=xMRRGh_CFgwAX-TanmR&amp;_nc_ht=scontent-bos3-1.xx&amp;edm=AKIiGfEEAAAA&amp;oh=6dee001f5e2734ee9c952f850525ad3c&amp;oe=616129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367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63C63-F8AD-48CE-BDBB-DBEEFAE24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</p:spTree>
    <p:extLst>
      <p:ext uri="{BB962C8B-B14F-4D97-AF65-F5344CB8AC3E}">
        <p14:creationId xmlns:p14="http://schemas.microsoft.com/office/powerpoint/2010/main" val="2257999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D6AB2-6D51-4395-889D-539720E01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KitKat Puerto Rico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25A70-BB83-4119-A732-13792A353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4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8049041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3779445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0724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2589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4172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145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032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6345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2913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04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1272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1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- 2021-09-20 13:53:01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xx.fbcdn.net/v/t1.6435-9/s720x720/242553081_1243851302703842_367035205535968766_n.jpg?_nc_cat=111&amp;ccb=1-5&amp;_nc_sid=dd9801&amp;_nc_ohc=FMyqhAviEyAAX-B-t8j&amp;_nc_ht=scontent-bos3-1.xx&amp;edm=AKIiGfEEAAAA&amp;oh=99a3903639fd1a2ee623f94ddb2684f4&amp;oe=618184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137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21130-BD5E-4366-A057-D46E7B031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</p:spTree>
    <p:extLst>
      <p:ext uri="{BB962C8B-B14F-4D97-AF65-F5344CB8AC3E}">
        <p14:creationId xmlns:p14="http://schemas.microsoft.com/office/powerpoint/2010/main" val="12894494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534</Words>
  <Application>Microsoft Office PowerPoint</Application>
  <PresentationFormat>On-screen Show (4:3)</PresentationFormat>
  <Paragraphs>115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| KitKat Puerto Rico - 1 of 5</vt:lpstr>
      <vt:lpstr>Facebook Own Posts Table | KitKat Puerto Rico - 2 of 5</vt:lpstr>
      <vt:lpstr>Facebook Own Posts Table | KitKat Puerto Rico - 3 of 5</vt:lpstr>
      <vt:lpstr>Facebook Own Posts Table | KitKat Puerto Rico - 4 of 5</vt:lpstr>
      <vt:lpstr>Facebook Own Posts Table | KitKat Puerto Rico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KitKat Puerto Rico - 1 of 5</dc:title>
  <dc:creator>Frederik Peiniger</dc:creator>
  <cp:lastModifiedBy>Frederik Peiniger</cp:lastModifiedBy>
  <cp:revision>1</cp:revision>
  <dcterms:created xsi:type="dcterms:W3CDTF">2021-10-05T16:30:45Z</dcterms:created>
  <dcterms:modified xsi:type="dcterms:W3CDTF">2021-10-05T16:31:08Z</dcterms:modified>
</cp:coreProperties>
</file>