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0.44113111918585202</c:v>
                </c:pt>
                <c:pt idx="1">
                  <c:v>1.30108997579819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AA-469F-ADF8-BA215E0F7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485816"/>
        <c:axId val="386488440"/>
      </c:barChart>
      <c:catAx>
        <c:axId val="38648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88440"/>
        <c:crosses val="autoZero"/>
        <c:auto val="1"/>
        <c:lblAlgn val="ctr"/>
        <c:lblOffset val="100"/>
        <c:noMultiLvlLbl val="0"/>
      </c:catAx>
      <c:valAx>
        <c:axId val="38648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48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3B0D4-C69C-4370-99B1-702E7E73F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636DAB-1DC6-472B-956A-B5592B52B5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0986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173DA-F401-4395-9ACC-251AF322E3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64BB8-9DCF-43E0-8C4E-F6E6B52F9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343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KitKat Puerto Rico</dc:title>
  <dc:creator>Frederik Peiniger</dc:creator>
  <cp:lastModifiedBy>Frederik Peiniger</cp:lastModifiedBy>
  <cp:revision>1</cp:revision>
  <dcterms:created xsi:type="dcterms:W3CDTF">2021-10-05T16:14:35Z</dcterms:created>
  <dcterms:modified xsi:type="dcterms:W3CDTF">2021-10-05T16:14:49Z</dcterms:modified>
</cp:coreProperties>
</file>