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5B77-45C9-8640-52E9CB7F7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802096"/>
        <c:axId val="320801440"/>
      </c:barChart>
      <c:catAx>
        <c:axId val="32080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01440"/>
        <c:crosses val="autoZero"/>
        <c:auto val="1"/>
        <c:lblAlgn val="ctr"/>
        <c:lblOffset val="100"/>
        <c:noMultiLvlLbl val="0"/>
      </c:catAx>
      <c:valAx>
        <c:axId val="3208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0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CDC80-83CA-4D2F-BE7D-E31F9A120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CFF300-8B3E-4B2B-80B8-59410A556E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631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072F0-3ED5-4719-BC94-270625BDE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B583F-EE34-4FB4-BAEC-C8EC006B0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470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KitKat Puerto Rico</dc:title>
  <dc:creator>Frederik Peiniger</dc:creator>
  <cp:lastModifiedBy>Frederik Peiniger</cp:lastModifiedBy>
  <cp:revision>1</cp:revision>
  <dcterms:created xsi:type="dcterms:W3CDTF">2021-10-05T16:13:51Z</dcterms:created>
  <dcterms:modified xsi:type="dcterms:W3CDTF">2021-10-05T16:14:01Z</dcterms:modified>
</cp:coreProperties>
</file>