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374F-4BAD-B023-08B374E73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03384"/>
        <c:axId val="392304368"/>
      </c:barChart>
      <c:catAx>
        <c:axId val="3923033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4368"/>
        <c:crosses val="autoZero"/>
        <c:auto val="1"/>
        <c:lblAlgn val="ctr"/>
        <c:lblOffset val="100"/>
        <c:noMultiLvlLbl val="0"/>
      </c:catAx>
      <c:valAx>
        <c:axId val="39230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C95B8-7BE6-48DB-A06E-596A51D6C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80174-2A5B-4480-8F36-74ACF90779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986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B2825-31B1-4383-846B-9279ECFE9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24517-37E2-497F-B1A1-66DF9476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566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KitKat Puerto Rico</dc:title>
  <dc:creator>Frederik Peiniger</dc:creator>
  <cp:lastModifiedBy>Frederik Peiniger</cp:lastModifiedBy>
  <cp:revision>1</cp:revision>
  <dcterms:created xsi:type="dcterms:W3CDTF">2021-10-05T16:12:58Z</dcterms:created>
  <dcterms:modified xsi:type="dcterms:W3CDTF">2021-10-05T16:13:13Z</dcterms:modified>
</cp:coreProperties>
</file>