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KitKat Puerto Rico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44459</c:v>
                </c:pt>
                <c:pt idx="1">
                  <c:v>44460</c:v>
                </c:pt>
                <c:pt idx="2">
                  <c:v>44461</c:v>
                </c:pt>
                <c:pt idx="3">
                  <c:v>44462</c:v>
                </c:pt>
                <c:pt idx="4">
                  <c:v>44463</c:v>
                </c:pt>
                <c:pt idx="5">
                  <c:v>44464</c:v>
                </c:pt>
                <c:pt idx="6">
                  <c:v>44465</c:v>
                </c:pt>
                <c:pt idx="7">
                  <c:v>44466</c:v>
                </c:pt>
                <c:pt idx="8">
                  <c:v>44467</c:v>
                </c:pt>
                <c:pt idx="9">
                  <c:v>44468</c:v>
                </c:pt>
                <c:pt idx="10">
                  <c:v>44469</c:v>
                </c:pt>
                <c:pt idx="11">
                  <c:v>44470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1.62957074721781</c:v>
                </c:pt>
                <c:pt idx="1">
                  <c:v>1.0122890170931</c:v>
                </c:pt>
                <c:pt idx="2">
                  <c:v>0.91258869704762102</c:v>
                </c:pt>
                <c:pt idx="3">
                  <c:v>0.73346201087910201</c:v>
                </c:pt>
                <c:pt idx="4">
                  <c:v>0.78741662366454501</c:v>
                </c:pt>
                <c:pt idx="5">
                  <c:v>0.85515801002247704</c:v>
                </c:pt>
                <c:pt idx="6">
                  <c:v>1.0399311594866301</c:v>
                </c:pt>
                <c:pt idx="7">
                  <c:v>0.89337306765872604</c:v>
                </c:pt>
                <c:pt idx="8">
                  <c:v>0.94215585874269103</c:v>
                </c:pt>
                <c:pt idx="9">
                  <c:v>0.92878686430006197</c:v>
                </c:pt>
                <c:pt idx="10">
                  <c:v>1.0833214234672</c:v>
                </c:pt>
                <c:pt idx="11">
                  <c:v>0.36206707383974002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E82-45CD-BCF7-633896C31D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5438888"/>
        <c:axId val="325439872"/>
      </c:lineChart>
      <c:dateAx>
        <c:axId val="3254388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439872"/>
        <c:crosses val="autoZero"/>
        <c:auto val="1"/>
        <c:lblOffset val="100"/>
        <c:baseTimeUnit val="days"/>
      </c:dateAx>
      <c:valAx>
        <c:axId val="325439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438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870B2C-A74E-48AC-B555-E89A79525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| KitKat Puerto Rico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3CF24AC-D5CC-4A14-9C6E-55295C3F4B4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573391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E75EC6-B735-49A7-891C-C39494C5D5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09/20/2021 - 10/01/2021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52EE38-3592-42CE-BF37-67FF43A469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247016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Engagement Rate | KitKat Puerto Rico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| KitKat Puerto Rico</dc:title>
  <dc:creator>Frederik Peiniger</dc:creator>
  <cp:lastModifiedBy>Frederik Peiniger</cp:lastModifiedBy>
  <cp:revision>1</cp:revision>
  <dcterms:created xsi:type="dcterms:W3CDTF">2021-10-05T16:06:25Z</dcterms:created>
  <dcterms:modified xsi:type="dcterms:W3CDTF">2021-10-05T16:06:32Z</dcterms:modified>
</cp:coreProperties>
</file>