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8.5404389785634999E-2</c:v>
                </c:pt>
                <c:pt idx="1">
                  <c:v>0.65671641791044799</c:v>
                </c:pt>
                <c:pt idx="2">
                  <c:v>0</c:v>
                </c:pt>
                <c:pt idx="3">
                  <c:v>0.40013621658436899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0.60343362230154696</c:v>
                </c:pt>
                <c:pt idx="9">
                  <c:v>0</c:v>
                </c:pt>
                <c:pt idx="10">
                  <c:v>0</c:v>
                </c:pt>
                <c:pt idx="11">
                  <c:v>0.29734092260640599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98-43A4-A267-01EE2ED8B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761784"/>
        <c:axId val="77759488"/>
      </c:lineChart>
      <c:dateAx>
        <c:axId val="77761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759488"/>
        <c:crosses val="autoZero"/>
        <c:auto val="1"/>
        <c:lblOffset val="100"/>
        <c:baseTimeUnit val="days"/>
      </c:dateAx>
      <c:valAx>
        <c:axId val="7775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76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3DA6-E338-41DE-B5E3-AEA41CAA1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CABDE-428D-4584-88CB-38E4F2A89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9350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7567F-AD50-403D-8BAD-85C95985F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CD69E-DAEC-46EC-87D5-F3DE0488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20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2021-10-05T15:25:36Z</dcterms:created>
  <dcterms:modified xsi:type="dcterms:W3CDTF">2021-10-05T15:25:40Z</dcterms:modified>
</cp:coreProperties>
</file>