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24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9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2A-4246-B62E-BB598E1E8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070992"/>
        <c:axId val="334765192"/>
      </c:lineChart>
      <c:dateAx>
        <c:axId val="7307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65192"/>
        <c:crosses val="autoZero"/>
        <c:auto val="1"/>
        <c:lblOffset val="100"/>
        <c:baseTimeUnit val="days"/>
      </c:dateAx>
      <c:valAx>
        <c:axId val="33476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772A2-313F-4E55-B5F9-D557B2D30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F0DBB8-7D3A-4D6F-B5B7-50549D4C07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315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D6241-DE50-41F0-B9FF-E94F397F7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48D18-D6ED-46AA-8FD4-90A16167C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987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KitKat Puerto Rico</dc:title>
  <dc:creator>Frederik Peiniger</dc:creator>
  <cp:lastModifiedBy>Frederik Peiniger</cp:lastModifiedBy>
  <cp:revision>1</cp:revision>
  <dcterms:created xsi:type="dcterms:W3CDTF">2021-10-05T14:36:42Z</dcterms:created>
  <dcterms:modified xsi:type="dcterms:W3CDTF">2021-10-05T14:36:57Z</dcterms:modified>
</cp:coreProperties>
</file>