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11713</c:v>
                </c:pt>
                <c:pt idx="1">
                  <c:v>11737</c:v>
                </c:pt>
                <c:pt idx="2">
                  <c:v>11744</c:v>
                </c:pt>
                <c:pt idx="3">
                  <c:v>11748</c:v>
                </c:pt>
                <c:pt idx="4">
                  <c:v>11750</c:v>
                </c:pt>
                <c:pt idx="5">
                  <c:v>11754</c:v>
                </c:pt>
                <c:pt idx="6">
                  <c:v>11763</c:v>
                </c:pt>
                <c:pt idx="7">
                  <c:v>11765</c:v>
                </c:pt>
                <c:pt idx="8">
                  <c:v>11767</c:v>
                </c:pt>
                <c:pt idx="9">
                  <c:v>11768</c:v>
                </c:pt>
                <c:pt idx="10">
                  <c:v>11771</c:v>
                </c:pt>
                <c:pt idx="11">
                  <c:v>11772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1-4631-8C32-B204B9FCE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563616"/>
        <c:axId val="322250768"/>
      </c:lineChart>
      <c:dateAx>
        <c:axId val="324563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50768"/>
        <c:crosses val="autoZero"/>
        <c:auto val="1"/>
        <c:lblOffset val="100"/>
        <c:baseTimeUnit val="days"/>
      </c:dateAx>
      <c:valAx>
        <c:axId val="32225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6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8FC15-F460-446F-A474-4AABD2336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7B8272-8321-4580-AF20-3CB7ECB2EA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7257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2A464-1DBF-4B01-8A9E-4E736DC6E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9BD80-8014-4E6F-A648-C1161F2E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KitKat Puerto Rico</dc:title>
  <dc:creator>Frederik Peiniger</dc:creator>
  <cp:lastModifiedBy>Frederik Peiniger</cp:lastModifiedBy>
  <cp:revision>1</cp:revision>
  <dcterms:created xsi:type="dcterms:W3CDTF">2021-10-05T14:33:44Z</dcterms:created>
  <dcterms:modified xsi:type="dcterms:W3CDTF">2021-10-05T14:33:59Z</dcterms:modified>
</cp:coreProperties>
</file>