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2929B-B1B6-4139-9ECE-21680DC2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IGTV Videos Table | kitkatpuertorico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14237-7205-4741-BFE0-54850F478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745363"/>
              </p:ext>
            </p:extLst>
          </p:nvPr>
        </p:nvGraphicFramePr>
        <p:xfrm>
          <a:off x="457200" y="1731963"/>
          <a:ext cx="806500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9481559"/>
                    </a:ext>
                  </a:extLst>
                </a:gridCol>
                <a:gridCol w="2386584">
                  <a:extLst>
                    <a:ext uri="{9D8B030D-6E8A-4147-A177-3AD203B41FA5}">
                      <a16:colId xmlns:a16="http://schemas.microsoft.com/office/drawing/2014/main" val="249890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685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423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880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545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0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- 2021-09-19 15:02:35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duros del KITKAT Gaming BREAKROOM!: ¡mr.foodpr demostró ser uno de los duros de los duros en el gaming! 💪🏼Mira el video, disfruta de la competencia con tommyramos_pur y descubre quien se llevó grandes premios. Ahora Rompe la rutina y cógete un BREAK con KITKAT Gaming BREAKROOM. 🎮 yosoyungamerpr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3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- 2021-09-17 22:16:42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Sorpresas en el KITKAT Gaming BREAKROOM: Todo ese esfuerzo de su parte, esa molestia en sus pulgares y muñecas, ¡tienen recompensa! 🤩 Mira a a.lop10 competir con el duro de kingimpaaact y los premios que se llevó. Rompe la rutina y cógete un BREAK con KITKAT Gaming BREAKROOM. 🎮 yosoyungamerpr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896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A0FED-0153-475B-8C2B-E1E63D2D0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</p:spTree>
    <p:extLst>
      <p:ext uri="{BB962C8B-B14F-4D97-AF65-F5344CB8AC3E}">
        <p14:creationId xmlns:p14="http://schemas.microsoft.com/office/powerpoint/2010/main" val="9151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DD328-5380-4749-A064-8E937F65B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IGTV Videos Table | kitkatpuertorico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2291E-684F-4C94-BDB6-DC12624971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907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85292179"/>
                    </a:ext>
                  </a:extLst>
                </a:gridCol>
                <a:gridCol w="2386584">
                  <a:extLst>
                    <a:ext uri="{9D8B030D-6E8A-4147-A177-3AD203B41FA5}">
                      <a16:colId xmlns:a16="http://schemas.microsoft.com/office/drawing/2014/main" val="736865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322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940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399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249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38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- 2021-09-14 19:14:39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¡Más sorpresas en nuestro BREAKROOM!: ¡Sorpresa! Quedarás en shock cuándo veas con quién le tocó jugar a Pierdete13. 😱 Este juego va a estar bien pasaó, así que prepárate para vivir la adrenalina a otro nivel. Rompe la rutina y cógete un BREAK con KITKAT Gaming BREAKROOM y comenta que te pareció esta competencia. Yo soy un Gamer Pamela Noa 🍫🎮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1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- 2021-09-11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KITKAT Breakroom con el duro vs el duro.: Superb! MIra uno de los finalistas llegar a la cima del gaming y disfruta de la competencia entre el duro VS el otro duro. Rompe la rutina y cógete un BREAK con KITKAT Gaming BREAKROOM y sé parte del juego entre chef_jimbo420 y elgiga947. ¿Qué te parecio la jugada del champion?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794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7FA57-C58D-4D4E-B38C-CB3F91CD9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</p:spTree>
    <p:extLst>
      <p:ext uri="{BB962C8B-B14F-4D97-AF65-F5344CB8AC3E}">
        <p14:creationId xmlns:p14="http://schemas.microsoft.com/office/powerpoint/2010/main" val="2381651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IGTV Videos Table | kitkatpuertorico - 1 of 2</vt:lpstr>
      <vt:lpstr>Instagram IGTV Videos Table | kitkatpuertorico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IGTV Videos Table | kitkatpuertorico - 1 of 2</dc:title>
  <dc:creator>Frederik Peiniger</dc:creator>
  <cp:lastModifiedBy>Frederik Peiniger</cp:lastModifiedBy>
  <cp:revision>1</cp:revision>
  <dcterms:created xsi:type="dcterms:W3CDTF">2021-09-29T01:24:51Z</dcterms:created>
  <dcterms:modified xsi:type="dcterms:W3CDTF">2021-09-29T01:25:00Z</dcterms:modified>
</cp:coreProperties>
</file>