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1.2741066490738999</c:v>
                </c:pt>
                <c:pt idx="1">
                  <c:v>5.1845370291184896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8-4826-91F6-95C1E3FB4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615688"/>
        <c:axId val="378610112"/>
      </c:barChart>
      <c:catAx>
        <c:axId val="37861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10112"/>
        <c:crosses val="autoZero"/>
        <c:auto val="1"/>
        <c:lblAlgn val="ctr"/>
        <c:lblOffset val="100"/>
        <c:noMultiLvlLbl val="0"/>
      </c:catAx>
      <c:valAx>
        <c:axId val="37861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1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E272-80C7-49F6-B58B-F41A0EB0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5E8B36-B0A4-475E-B891-3B1913BE2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9701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98E2F-6DA7-4313-96F4-E922F4C06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E22A9-12B0-4B9B-B8AF-5579D109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42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KitKat Puerto Rico</dc:title>
  <dc:creator>Frederik Peiniger</dc:creator>
  <cp:lastModifiedBy>Frederik Peiniger</cp:lastModifiedBy>
  <cp:revision>1</cp:revision>
  <dcterms:created xsi:type="dcterms:W3CDTF">2021-09-24T23:48:57Z</dcterms:created>
  <dcterms:modified xsi:type="dcterms:W3CDTF">2021-09-24T23:49:12Z</dcterms:modified>
</cp:coreProperties>
</file>