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kitkatpuertorico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D-45F7-B5C7-35C88109D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kitkatpuertorico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9D-45F7-B5C7-35C88109D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19384"/>
        <c:axId val="338822336"/>
      </c:barChart>
      <c:catAx>
        <c:axId val="33881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22336"/>
        <c:crosses val="autoZero"/>
        <c:auto val="1"/>
        <c:lblAlgn val="ctr"/>
        <c:lblOffset val="100"/>
        <c:noMultiLvlLbl val="0"/>
      </c:catAx>
      <c:valAx>
        <c:axId val="33882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1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60EA-57CF-461C-A886-11599C38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25ABC-7231-4CFA-B4A2-644ABBB21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995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30E95-7517-4910-999D-6CC2B363A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0A9B-E5B4-4529-BFD0-0DA4E798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93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kitkatpuertorico</dc:title>
  <dc:creator>Frederik Peiniger</dc:creator>
  <cp:lastModifiedBy>Frederik Peiniger</cp:lastModifiedBy>
  <cp:revision>1</cp:revision>
  <dcterms:created xsi:type="dcterms:W3CDTF">2021-09-24T23:38:45Z</dcterms:created>
  <dcterms:modified xsi:type="dcterms:W3CDTF">2021-09-24T23:38:59Z</dcterms:modified>
</cp:coreProperties>
</file>