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Sheet1!$A$2:$A$63</c:f>
            </c:multiLvlStrRef>
          </c:cat>
          <c:val>
            <c:numRef>
              <c:f>Sheet1!$B$2:$B$63</c:f>
            </c:numRef>
          </c:val>
          <c:smooth val="0"/>
          <c:extLst>
            <c:ext xmlns:c16="http://schemas.microsoft.com/office/drawing/2014/chart" uri="{C3380CC4-5D6E-409C-BE32-E72D297353CC}">
              <c16:uniqueId val="{00000000-DE0D-4ED5-AA48-FD7E0EA8B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985880"/>
        <c:axId val="337986864"/>
      </c:lineChart>
      <c:catAx>
        <c:axId val="33798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86864"/>
        <c:crosses val="autoZero"/>
        <c:auto val="1"/>
        <c:lblAlgn val="ctr"/>
        <c:lblOffset val="100"/>
        <c:noMultiLvlLbl val="0"/>
      </c:catAx>
      <c:valAx>
        <c:axId val="33798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8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73B1D-9588-4526-8418-CAE348869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29B04B-3B86-4FED-88C0-37184B3401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8687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D4DC9-F0CF-4209-8E80-FFCAFFD341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3FA5F-0E78-49CC-B8EB-B636CC9C8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8756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KitKat Puerto Rico</dc:title>
  <dc:creator>Frederik Peiniger</dc:creator>
  <cp:lastModifiedBy>Frederik Peiniger</cp:lastModifiedBy>
  <cp:revision>1</cp:revision>
  <dcterms:created xsi:type="dcterms:W3CDTF">2021-09-24T20:30:39Z</dcterms:created>
  <dcterms:modified xsi:type="dcterms:W3CDTF">2021-09-24T20:30:54Z</dcterms:modified>
</cp:coreProperties>
</file>