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2.61187532648442E-2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2.6089225150012999E-2</c:v>
                </c:pt>
                <c:pt idx="22">
                  <c:v>0</c:v>
                </c:pt>
                <c:pt idx="23">
                  <c:v>2.60824204486176E-2</c:v>
                </c:pt>
                <c:pt idx="24">
                  <c:v>8.6933843345214298E-2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6.9528941421866899E-2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0.43440486533449202</c:v>
                </c:pt>
                <c:pt idx="36">
                  <c:v>1.73746850838329E-2</c:v>
                </c:pt>
                <c:pt idx="37">
                  <c:v>0</c:v>
                </c:pt>
                <c:pt idx="38">
                  <c:v>5.21059487624837E-2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6.0674352084597399E-2</c:v>
                </c:pt>
                <c:pt idx="50">
                  <c:v>0</c:v>
                </c:pt>
                <c:pt idx="51">
                  <c:v>0.39008321775312099</c:v>
                </c:pt>
                <c:pt idx="52">
                  <c:v>0</c:v>
                </c:pt>
                <c:pt idx="53">
                  <c:v>0.50264320998353396</c:v>
                </c:pt>
                <c:pt idx="54">
                  <c:v>6.9300069300069295E-2</c:v>
                </c:pt>
                <c:pt idx="55">
                  <c:v>0.24248722611933801</c:v>
                </c:pt>
                <c:pt idx="56">
                  <c:v>0.415584415584416</c:v>
                </c:pt>
                <c:pt idx="57">
                  <c:v>0</c:v>
                </c:pt>
                <c:pt idx="58">
                  <c:v>0</c:v>
                </c:pt>
                <c:pt idx="59">
                  <c:v>4.0473925451872397</c:v>
                </c:pt>
                <c:pt idx="60">
                  <c:v>0.163426801995527</c:v>
                </c:pt>
                <c:pt idx="61">
                  <c:v>0.56424724288279005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95-4F7A-AA5A-9E58C037A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918600"/>
        <c:axId val="387918928"/>
      </c:lineChart>
      <c:dateAx>
        <c:axId val="387918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18928"/>
        <c:crosses val="autoZero"/>
        <c:auto val="1"/>
        <c:lblOffset val="100"/>
        <c:baseTimeUnit val="days"/>
      </c:dateAx>
      <c:valAx>
        <c:axId val="38791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1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EE5C-C685-48C3-BBC7-28173CA28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21AD7-12B1-49BF-ABBF-7E51EBC6E2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537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AE74-D971-42C7-9A30-AE2CAF21C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DDC56-1CD9-49F7-8B55-81C0B1197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31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KitKat Puerto Rico</dc:title>
  <dc:creator>Frederik Peiniger</dc:creator>
  <cp:lastModifiedBy>Frederik Peiniger</cp:lastModifiedBy>
  <cp:revision>1</cp:revision>
  <dcterms:created xsi:type="dcterms:W3CDTF">2021-09-24T18:47:23Z</dcterms:created>
  <dcterms:modified xsi:type="dcterms:W3CDTF">2021-09-24T18:47:39Z</dcterms:modified>
</cp:coreProperties>
</file>