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44397</c:v>
                </c:pt>
                <c:pt idx="1">
                  <c:v>44398</c:v>
                </c:pt>
                <c:pt idx="2">
                  <c:v>44399</c:v>
                </c:pt>
                <c:pt idx="3">
                  <c:v>44400</c:v>
                </c:pt>
                <c:pt idx="4">
                  <c:v>44401</c:v>
                </c:pt>
                <c:pt idx="5">
                  <c:v>44402</c:v>
                </c:pt>
                <c:pt idx="6">
                  <c:v>44403</c:v>
                </c:pt>
                <c:pt idx="7">
                  <c:v>44404</c:v>
                </c:pt>
                <c:pt idx="8">
                  <c:v>44405</c:v>
                </c:pt>
                <c:pt idx="9">
                  <c:v>44406</c:v>
                </c:pt>
                <c:pt idx="10">
                  <c:v>44407</c:v>
                </c:pt>
                <c:pt idx="11">
                  <c:v>44408</c:v>
                </c:pt>
                <c:pt idx="12">
                  <c:v>44409</c:v>
                </c:pt>
                <c:pt idx="13">
                  <c:v>44410</c:v>
                </c:pt>
                <c:pt idx="14">
                  <c:v>44411</c:v>
                </c:pt>
                <c:pt idx="15">
                  <c:v>44412</c:v>
                </c:pt>
                <c:pt idx="16">
                  <c:v>44413</c:v>
                </c:pt>
                <c:pt idx="17">
                  <c:v>44414</c:v>
                </c:pt>
                <c:pt idx="18">
                  <c:v>44415</c:v>
                </c:pt>
                <c:pt idx="19">
                  <c:v>44416</c:v>
                </c:pt>
                <c:pt idx="20">
                  <c:v>44417</c:v>
                </c:pt>
                <c:pt idx="21">
                  <c:v>44418</c:v>
                </c:pt>
                <c:pt idx="22">
                  <c:v>44419</c:v>
                </c:pt>
                <c:pt idx="23">
                  <c:v>44420</c:v>
                </c:pt>
                <c:pt idx="24">
                  <c:v>44421</c:v>
                </c:pt>
                <c:pt idx="25">
                  <c:v>44422</c:v>
                </c:pt>
                <c:pt idx="26">
                  <c:v>44423</c:v>
                </c:pt>
                <c:pt idx="27">
                  <c:v>44424</c:v>
                </c:pt>
                <c:pt idx="28">
                  <c:v>44425</c:v>
                </c:pt>
                <c:pt idx="29">
                  <c:v>44426</c:v>
                </c:pt>
                <c:pt idx="30">
                  <c:v>44427</c:v>
                </c:pt>
                <c:pt idx="31">
                  <c:v>44428</c:v>
                </c:pt>
                <c:pt idx="32">
                  <c:v>44429</c:v>
                </c:pt>
                <c:pt idx="33">
                  <c:v>44430</c:v>
                </c:pt>
                <c:pt idx="34">
                  <c:v>44431</c:v>
                </c:pt>
                <c:pt idx="35">
                  <c:v>44432</c:v>
                </c:pt>
                <c:pt idx="36">
                  <c:v>44433</c:v>
                </c:pt>
                <c:pt idx="37">
                  <c:v>44434</c:v>
                </c:pt>
                <c:pt idx="38">
                  <c:v>44435</c:v>
                </c:pt>
                <c:pt idx="39">
                  <c:v>44436</c:v>
                </c:pt>
                <c:pt idx="40">
                  <c:v>44437</c:v>
                </c:pt>
                <c:pt idx="41">
                  <c:v>44438</c:v>
                </c:pt>
                <c:pt idx="42">
                  <c:v>44439</c:v>
                </c:pt>
                <c:pt idx="43">
                  <c:v>44440</c:v>
                </c:pt>
                <c:pt idx="44">
                  <c:v>44441</c:v>
                </c:pt>
                <c:pt idx="45">
                  <c:v>44442</c:v>
                </c:pt>
                <c:pt idx="46">
                  <c:v>44443</c:v>
                </c:pt>
                <c:pt idx="47">
                  <c:v>44444</c:v>
                </c:pt>
                <c:pt idx="48">
                  <c:v>44445</c:v>
                </c:pt>
                <c:pt idx="49">
                  <c:v>44446</c:v>
                </c:pt>
                <c:pt idx="50">
                  <c:v>44447</c:v>
                </c:pt>
                <c:pt idx="51">
                  <c:v>44448</c:v>
                </c:pt>
                <c:pt idx="52">
                  <c:v>44449</c:v>
                </c:pt>
                <c:pt idx="53">
                  <c:v>44450</c:v>
                </c:pt>
                <c:pt idx="54">
                  <c:v>44451</c:v>
                </c:pt>
                <c:pt idx="55">
                  <c:v>44452</c:v>
                </c:pt>
                <c:pt idx="56">
                  <c:v>44453</c:v>
                </c:pt>
                <c:pt idx="57">
                  <c:v>44454</c:v>
                </c:pt>
                <c:pt idx="58">
                  <c:v>44455</c:v>
                </c:pt>
                <c:pt idx="59">
                  <c:v>44456</c:v>
                </c:pt>
                <c:pt idx="60">
                  <c:v>44457</c:v>
                </c:pt>
                <c:pt idx="61">
                  <c:v>44458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2.61187532648442E-2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2.6089225150012999E-2</c:v>
                </c:pt>
                <c:pt idx="22">
                  <c:v>0</c:v>
                </c:pt>
                <c:pt idx="23">
                  <c:v>2.60824204486176E-2</c:v>
                </c:pt>
                <c:pt idx="24">
                  <c:v>8.6933843345214298E-2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6.9528941421866899E-2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0.43440486533449202</c:v>
                </c:pt>
                <c:pt idx="36">
                  <c:v>1.73746850838329E-2</c:v>
                </c:pt>
                <c:pt idx="37">
                  <c:v>0</c:v>
                </c:pt>
                <c:pt idx="38">
                  <c:v>5.21059487624837E-2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6.0674352084597399E-2</c:v>
                </c:pt>
                <c:pt idx="50">
                  <c:v>0</c:v>
                </c:pt>
                <c:pt idx="51">
                  <c:v>0.39008321775312099</c:v>
                </c:pt>
                <c:pt idx="52">
                  <c:v>0</c:v>
                </c:pt>
                <c:pt idx="53">
                  <c:v>0.50264320998353396</c:v>
                </c:pt>
                <c:pt idx="54">
                  <c:v>6.9300069300069295E-2</c:v>
                </c:pt>
                <c:pt idx="55">
                  <c:v>0.24248722611933801</c:v>
                </c:pt>
                <c:pt idx="56">
                  <c:v>0.415584415584416</c:v>
                </c:pt>
                <c:pt idx="57">
                  <c:v>0</c:v>
                </c:pt>
                <c:pt idx="58">
                  <c:v>0</c:v>
                </c:pt>
                <c:pt idx="59">
                  <c:v>4.0387442705180296</c:v>
                </c:pt>
                <c:pt idx="60">
                  <c:v>0.163426801995527</c:v>
                </c:pt>
                <c:pt idx="61">
                  <c:v>0.56424724288279005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07-4DDE-A938-06D07E55DA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390728"/>
        <c:axId val="318884424"/>
      </c:lineChart>
      <c:dateAx>
        <c:axId val="320390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84424"/>
        <c:crosses val="autoZero"/>
        <c:auto val="1"/>
        <c:lblOffset val="100"/>
        <c:baseTimeUnit val="days"/>
      </c:dateAx>
      <c:valAx>
        <c:axId val="31888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39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D9C1E-6A44-4041-8B85-1D4054A23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25516E-794D-4E8F-B30A-3532DDE4F8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9056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FC075-53FC-46B0-98EB-22CA4EF9F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1A5DD-42A4-4E5C-A68A-8A5BCE03D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0866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KitKat Puerto Rico</dc:title>
  <dc:creator>Frederik Peiniger</dc:creator>
  <cp:lastModifiedBy>Frederik Peiniger</cp:lastModifiedBy>
  <cp:revision>1</cp:revision>
  <dcterms:created xsi:type="dcterms:W3CDTF">2021-09-23T21:58:56Z</dcterms:created>
  <dcterms:modified xsi:type="dcterms:W3CDTF">2021-09-23T21:59:09Z</dcterms:modified>
</cp:coreProperties>
</file>