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44397</c:v>
                </c:pt>
                <c:pt idx="1">
                  <c:v>44398</c:v>
                </c:pt>
                <c:pt idx="2">
                  <c:v>44399</c:v>
                </c:pt>
                <c:pt idx="3">
                  <c:v>44400</c:v>
                </c:pt>
                <c:pt idx="4">
                  <c:v>44401</c:v>
                </c:pt>
                <c:pt idx="5">
                  <c:v>44402</c:v>
                </c:pt>
                <c:pt idx="6">
                  <c:v>44403</c:v>
                </c:pt>
                <c:pt idx="7">
                  <c:v>44404</c:v>
                </c:pt>
                <c:pt idx="8">
                  <c:v>44405</c:v>
                </c:pt>
                <c:pt idx="9">
                  <c:v>44406</c:v>
                </c:pt>
                <c:pt idx="10">
                  <c:v>44407</c:v>
                </c:pt>
                <c:pt idx="11">
                  <c:v>44408</c:v>
                </c:pt>
                <c:pt idx="12">
                  <c:v>44409</c:v>
                </c:pt>
                <c:pt idx="13">
                  <c:v>44410</c:v>
                </c:pt>
                <c:pt idx="14">
                  <c:v>44411</c:v>
                </c:pt>
                <c:pt idx="15">
                  <c:v>44412</c:v>
                </c:pt>
                <c:pt idx="16">
                  <c:v>44413</c:v>
                </c:pt>
                <c:pt idx="17">
                  <c:v>44414</c:v>
                </c:pt>
                <c:pt idx="18">
                  <c:v>44415</c:v>
                </c:pt>
                <c:pt idx="19">
                  <c:v>44416</c:v>
                </c:pt>
                <c:pt idx="20">
                  <c:v>44417</c:v>
                </c:pt>
                <c:pt idx="21">
                  <c:v>44418</c:v>
                </c:pt>
                <c:pt idx="22">
                  <c:v>44419</c:v>
                </c:pt>
                <c:pt idx="23">
                  <c:v>44420</c:v>
                </c:pt>
                <c:pt idx="24">
                  <c:v>44421</c:v>
                </c:pt>
                <c:pt idx="25">
                  <c:v>44422</c:v>
                </c:pt>
                <c:pt idx="26">
                  <c:v>44423</c:v>
                </c:pt>
                <c:pt idx="27">
                  <c:v>44424</c:v>
                </c:pt>
                <c:pt idx="28">
                  <c:v>44425</c:v>
                </c:pt>
                <c:pt idx="29">
                  <c:v>44426</c:v>
                </c:pt>
                <c:pt idx="30">
                  <c:v>44427</c:v>
                </c:pt>
                <c:pt idx="31">
                  <c:v>44428</c:v>
                </c:pt>
                <c:pt idx="32">
                  <c:v>44429</c:v>
                </c:pt>
                <c:pt idx="33">
                  <c:v>44430</c:v>
                </c:pt>
                <c:pt idx="34">
                  <c:v>44431</c:v>
                </c:pt>
                <c:pt idx="35">
                  <c:v>44432</c:v>
                </c:pt>
                <c:pt idx="36">
                  <c:v>44433</c:v>
                </c:pt>
                <c:pt idx="37">
                  <c:v>44434</c:v>
                </c:pt>
                <c:pt idx="38">
                  <c:v>44435</c:v>
                </c:pt>
                <c:pt idx="39">
                  <c:v>44436</c:v>
                </c:pt>
                <c:pt idx="40">
                  <c:v>44437</c:v>
                </c:pt>
                <c:pt idx="41">
                  <c:v>44438</c:v>
                </c:pt>
                <c:pt idx="42">
                  <c:v>44439</c:v>
                </c:pt>
                <c:pt idx="43">
                  <c:v>44440</c:v>
                </c:pt>
                <c:pt idx="44">
                  <c:v>44441</c:v>
                </c:pt>
                <c:pt idx="45">
                  <c:v>44442</c:v>
                </c:pt>
                <c:pt idx="46">
                  <c:v>44443</c:v>
                </c:pt>
                <c:pt idx="47">
                  <c:v>44444</c:v>
                </c:pt>
                <c:pt idx="48">
                  <c:v>44445</c:v>
                </c:pt>
                <c:pt idx="49">
                  <c:v>44446</c:v>
                </c:pt>
                <c:pt idx="50">
                  <c:v>44447</c:v>
                </c:pt>
                <c:pt idx="51">
                  <c:v>44448</c:v>
                </c:pt>
                <c:pt idx="52">
                  <c:v>44449</c:v>
                </c:pt>
                <c:pt idx="53">
                  <c:v>44450</c:v>
                </c:pt>
                <c:pt idx="54">
                  <c:v>44451</c:v>
                </c:pt>
                <c:pt idx="55">
                  <c:v>44452</c:v>
                </c:pt>
                <c:pt idx="56">
                  <c:v>44453</c:v>
                </c:pt>
                <c:pt idx="57">
                  <c:v>44454</c:v>
                </c:pt>
                <c:pt idx="58">
                  <c:v>44455</c:v>
                </c:pt>
                <c:pt idx="59">
                  <c:v>44456</c:v>
                </c:pt>
                <c:pt idx="60">
                  <c:v>44457</c:v>
                </c:pt>
                <c:pt idx="61">
                  <c:v>44458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3.0303030303030298</c:v>
                </c:pt>
                <c:pt idx="1">
                  <c:v>0.174750660642741</c:v>
                </c:pt>
                <c:pt idx="2">
                  <c:v>0.31863968752753202</c:v>
                </c:pt>
                <c:pt idx="3">
                  <c:v>2.77644671195422</c:v>
                </c:pt>
                <c:pt idx="4">
                  <c:v>24.7509640102828</c:v>
                </c:pt>
                <c:pt idx="5">
                  <c:v>24.493117244185299</c:v>
                </c:pt>
                <c:pt idx="6">
                  <c:v>7.02349060558016</c:v>
                </c:pt>
                <c:pt idx="7">
                  <c:v>11.216991418954199</c:v>
                </c:pt>
                <c:pt idx="8">
                  <c:v>19.786749145368699</c:v>
                </c:pt>
                <c:pt idx="9">
                  <c:v>15.8004158004158</c:v>
                </c:pt>
                <c:pt idx="10">
                  <c:v>15.986601705237501</c:v>
                </c:pt>
                <c:pt idx="11">
                  <c:v>18.8888888888889</c:v>
                </c:pt>
                <c:pt idx="12">
                  <c:v>9.375</c:v>
                </c:pt>
                <c:pt idx="13">
                  <c:v>4.5543728293717001</c:v>
                </c:pt>
                <c:pt idx="14">
                  <c:v>5.6910196648838101</c:v>
                </c:pt>
                <c:pt idx="15">
                  <c:v>4.2374568021856698</c:v>
                </c:pt>
                <c:pt idx="16">
                  <c:v>2.89093875502008</c:v>
                </c:pt>
                <c:pt idx="17">
                  <c:v>2.6687108052611102</c:v>
                </c:pt>
                <c:pt idx="18">
                  <c:v>3.66971784182225</c:v>
                </c:pt>
                <c:pt idx="19">
                  <c:v>3.9220919801003902</c:v>
                </c:pt>
                <c:pt idx="20">
                  <c:v>3.2501593215353699</c:v>
                </c:pt>
                <c:pt idx="21">
                  <c:v>3.56446764229791</c:v>
                </c:pt>
                <c:pt idx="22">
                  <c:v>3.3908260034954001</c:v>
                </c:pt>
                <c:pt idx="23">
                  <c:v>2.46077372633719</c:v>
                </c:pt>
                <c:pt idx="24">
                  <c:v>0.39209121187023099</c:v>
                </c:pt>
                <c:pt idx="25">
                  <c:v>0.414886726084568</c:v>
                </c:pt>
                <c:pt idx="26">
                  <c:v>0.63636564509357696</c:v>
                </c:pt>
                <c:pt idx="27">
                  <c:v>0.42681934519846698</c:v>
                </c:pt>
                <c:pt idx="28">
                  <c:v>0.43482582119962199</c:v>
                </c:pt>
                <c:pt idx="29">
                  <c:v>0.43422229883359198</c:v>
                </c:pt>
                <c:pt idx="30">
                  <c:v>0.36251088479158</c:v>
                </c:pt>
                <c:pt idx="31">
                  <c:v>0.29299736302373303</c:v>
                </c:pt>
                <c:pt idx="32">
                  <c:v>0.31221763984934803</c:v>
                </c:pt>
                <c:pt idx="33">
                  <c:v>0.34959800632270399</c:v>
                </c:pt>
                <c:pt idx="34">
                  <c:v>0.35006595445518701</c:v>
                </c:pt>
                <c:pt idx="35">
                  <c:v>0.435892561310122</c:v>
                </c:pt>
                <c:pt idx="36">
                  <c:v>0.48163182205708299</c:v>
                </c:pt>
                <c:pt idx="37">
                  <c:v>0.80453865225257404</c:v>
                </c:pt>
                <c:pt idx="38">
                  <c:v>1.0677157968786599</c:v>
                </c:pt>
                <c:pt idx="39">
                  <c:v>0.64134488078030305</c:v>
                </c:pt>
                <c:pt idx="40">
                  <c:v>0.615088899567516</c:v>
                </c:pt>
                <c:pt idx="41">
                  <c:v>0.77531948151289198</c:v>
                </c:pt>
                <c:pt idx="42">
                  <c:v>0.77357116854750596</c:v>
                </c:pt>
                <c:pt idx="43">
                  <c:v>3.4482758620689702</c:v>
                </c:pt>
                <c:pt idx="44">
                  <c:v>12.5</c:v>
                </c:pt>
                <c:pt idx="45">
                  <c:v>0</c:v>
                </c:pt>
                <c:pt idx="46">
                  <c:v>0</c:v>
                </c:pt>
                <c:pt idx="47">
                  <c:v>2.8571428571428599</c:v>
                </c:pt>
                <c:pt idx="48">
                  <c:v>0</c:v>
                </c:pt>
                <c:pt idx="49">
                  <c:v>8.6206896551724093</c:v>
                </c:pt>
                <c:pt idx="50">
                  <c:v>1.0797434054083901</c:v>
                </c:pt>
                <c:pt idx="51">
                  <c:v>1.00602251388875</c:v>
                </c:pt>
                <c:pt idx="52">
                  <c:v>0.95163519851701495</c:v>
                </c:pt>
                <c:pt idx="53">
                  <c:v>1.02569938899045</c:v>
                </c:pt>
                <c:pt idx="54">
                  <c:v>1.06490721158142</c:v>
                </c:pt>
                <c:pt idx="55">
                  <c:v>1.07705053852527</c:v>
                </c:pt>
                <c:pt idx="56">
                  <c:v>1.2065081351689599</c:v>
                </c:pt>
                <c:pt idx="57">
                  <c:v>1.03955971588504</c:v>
                </c:pt>
                <c:pt idx="58">
                  <c:v>0.98955095506144197</c:v>
                </c:pt>
                <c:pt idx="59">
                  <c:v>2.8908840293558802</c:v>
                </c:pt>
                <c:pt idx="60">
                  <c:v>1.7063013214821801</c:v>
                </c:pt>
                <c:pt idx="61">
                  <c:v>1.4412540101006901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49-4330-8048-3BA35B0E32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819648"/>
        <c:axId val="330183896"/>
      </c:lineChart>
      <c:dateAx>
        <c:axId val="76819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83896"/>
        <c:crosses val="autoZero"/>
        <c:auto val="1"/>
        <c:lblOffset val="100"/>
        <c:baseTimeUnit val="days"/>
      </c:dateAx>
      <c:valAx>
        <c:axId val="33018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81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D03AC-D8C1-4FB1-8321-20332C005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F9AAED-1B5F-4FAC-A92E-D7DE3F0155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4562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DE8B5A-28E5-4E90-B217-2CDCF1D563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7028F-F8CE-4C5E-9315-C33561A9C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2189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KitKat Puerto Rico</dc:title>
  <dc:creator>Frederik Peiniger</dc:creator>
  <cp:lastModifiedBy>Frederik Peiniger</cp:lastModifiedBy>
  <cp:revision>1</cp:revision>
  <dcterms:created xsi:type="dcterms:W3CDTF">2021-09-23T21:55:08Z</dcterms:created>
  <dcterms:modified xsi:type="dcterms:W3CDTF">2021-09-23T21:55:22Z</dcterms:modified>
</cp:coreProperties>
</file>