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14">
                  <c:v>12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3</c:v>
                </c:pt>
                <c:pt idx="20">
                  <c:v>2</c:v>
                </c:pt>
                <c:pt idx="21">
                  <c:v>18</c:v>
                </c:pt>
                <c:pt idx="22">
                  <c:v>10</c:v>
                </c:pt>
                <c:pt idx="23">
                  <c:v>8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1</c:v>
                </c:pt>
                <c:pt idx="30">
                  <c:v>-1</c:v>
                </c:pt>
                <c:pt idx="31">
                  <c:v>0</c:v>
                </c:pt>
                <c:pt idx="32">
                  <c:v>0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4</c:v>
                </c:pt>
                <c:pt idx="38">
                  <c:v>3</c:v>
                </c:pt>
                <c:pt idx="39">
                  <c:v>0</c:v>
                </c:pt>
                <c:pt idx="40">
                  <c:v>3</c:v>
                </c:pt>
                <c:pt idx="41">
                  <c:v>5</c:v>
                </c:pt>
                <c:pt idx="42">
                  <c:v>4</c:v>
                </c:pt>
                <c:pt idx="43">
                  <c:v>1</c:v>
                </c:pt>
                <c:pt idx="44">
                  <c:v>-1</c:v>
                </c:pt>
                <c:pt idx="45">
                  <c:v>0</c:v>
                </c:pt>
                <c:pt idx="46">
                  <c:v>2</c:v>
                </c:pt>
                <c:pt idx="47">
                  <c:v>-2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5</c:v>
                </c:pt>
                <c:pt idx="54">
                  <c:v>4</c:v>
                </c:pt>
                <c:pt idx="55">
                  <c:v>8</c:v>
                </c:pt>
                <c:pt idx="56">
                  <c:v>4</c:v>
                </c:pt>
                <c:pt idx="57">
                  <c:v>1</c:v>
                </c:pt>
                <c:pt idx="58">
                  <c:v>3</c:v>
                </c:pt>
                <c:pt idx="59">
                  <c:v>-2</c:v>
                </c:pt>
                <c:pt idx="60">
                  <c:v>9</c:v>
                </c:pt>
                <c:pt idx="6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9A-461E-8776-859D7127E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141256"/>
        <c:axId val="329599320"/>
      </c:lineChart>
      <c:dateAx>
        <c:axId val="33014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9320"/>
        <c:crosses val="autoZero"/>
        <c:auto val="1"/>
        <c:lblOffset val="100"/>
        <c:baseTimeUnit val="days"/>
      </c:dateAx>
      <c:valAx>
        <c:axId val="32959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4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5698B-C403-4F4B-9492-0F9357D3C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1B6A9-B6C5-47CD-A660-F69BE58DE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3531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20EF9-A5D1-4625-BECD-BFE90B6DD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B76C-D077-4A64-9865-9188BCF11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09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kitkatpuertorico</dc:title>
  <dc:creator>Frederik Peiniger</dc:creator>
  <cp:lastModifiedBy>Frederik Peiniger</cp:lastModifiedBy>
  <cp:revision>1</cp:revision>
  <dcterms:created xsi:type="dcterms:W3CDTF">2021-09-23T18:11:42Z</dcterms:created>
  <dcterms:modified xsi:type="dcterms:W3CDTF">2021-09-23T18:11:47Z</dcterms:modified>
</cp:coreProperties>
</file>