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Sheet1!$A$2:$A$63</c:f>
            </c:multiLvlStrRef>
          </c:cat>
          <c:val>
            <c:numRef>
              <c:f>Sheet1!$B$2:$B$63</c:f>
            </c:numRef>
          </c:val>
          <c:smooth val="0"/>
          <c:extLst>
            <c:ext xmlns:c16="http://schemas.microsoft.com/office/drawing/2014/chart" uri="{C3380CC4-5D6E-409C-BE32-E72D297353CC}">
              <c16:uniqueId val="{00000000-C92E-4BB3-A7C3-269E093C2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764248"/>
        <c:axId val="378763920"/>
      </c:lineChart>
      <c:catAx>
        <c:axId val="37876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63920"/>
        <c:crosses val="autoZero"/>
        <c:auto val="1"/>
        <c:lblAlgn val="ctr"/>
        <c:lblOffset val="100"/>
        <c:noMultiLvlLbl val="0"/>
      </c:catAx>
      <c:valAx>
        <c:axId val="37876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6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C376D-2061-4B93-93C3-A2E81A879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kitkatpuertorico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07A635-8804-4A28-ACAD-964CFED25D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4045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981B3-B681-4566-8EE5-D3B9A38F1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4726A-0E38-4B4D-A86F-E9323150D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717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| kitkatpuertorico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| kitkatpuertorico</dc:title>
  <dc:creator>Frederik Peiniger</dc:creator>
  <cp:lastModifiedBy>Frederik Peiniger</cp:lastModifiedBy>
  <cp:revision>1</cp:revision>
  <dcterms:created xsi:type="dcterms:W3CDTF">2021-09-23T02:49:45Z</dcterms:created>
  <dcterms:modified xsi:type="dcterms:W3CDTF">2021-09-23T02:49:57Z</dcterms:modified>
</cp:coreProperties>
</file>