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  <c:pt idx="31">
                  <c:v>44409</c:v>
                </c:pt>
                <c:pt idx="32">
                  <c:v>44410</c:v>
                </c:pt>
                <c:pt idx="33">
                  <c:v>44411</c:v>
                </c:pt>
                <c:pt idx="34">
                  <c:v>44412</c:v>
                </c:pt>
                <c:pt idx="35">
                  <c:v>44413</c:v>
                </c:pt>
                <c:pt idx="36">
                  <c:v>44414</c:v>
                </c:pt>
                <c:pt idx="37">
                  <c:v>44415</c:v>
                </c:pt>
                <c:pt idx="38">
                  <c:v>44416</c:v>
                </c:pt>
                <c:pt idx="39">
                  <c:v>44417</c:v>
                </c:pt>
                <c:pt idx="40">
                  <c:v>44418</c:v>
                </c:pt>
                <c:pt idx="41">
                  <c:v>44419</c:v>
                </c:pt>
                <c:pt idx="42">
                  <c:v>44420</c:v>
                </c:pt>
                <c:pt idx="43">
                  <c:v>44421</c:v>
                </c:pt>
                <c:pt idx="44">
                  <c:v>44422</c:v>
                </c:pt>
                <c:pt idx="45">
                  <c:v>44423</c:v>
                </c:pt>
                <c:pt idx="46">
                  <c:v>44424</c:v>
                </c:pt>
                <c:pt idx="47">
                  <c:v>44425</c:v>
                </c:pt>
                <c:pt idx="48">
                  <c:v>44426</c:v>
                </c:pt>
                <c:pt idx="49">
                  <c:v>44427</c:v>
                </c:pt>
                <c:pt idx="50">
                  <c:v>44428</c:v>
                </c:pt>
                <c:pt idx="51">
                  <c:v>44429</c:v>
                </c:pt>
                <c:pt idx="52">
                  <c:v>44430</c:v>
                </c:pt>
                <c:pt idx="53">
                  <c:v>44431</c:v>
                </c:pt>
                <c:pt idx="54">
                  <c:v>44432</c:v>
                </c:pt>
                <c:pt idx="55">
                  <c:v>44433</c:v>
                </c:pt>
                <c:pt idx="56">
                  <c:v>44434</c:v>
                </c:pt>
                <c:pt idx="57">
                  <c:v>44435</c:v>
                </c:pt>
                <c:pt idx="58">
                  <c:v>44436</c:v>
                </c:pt>
                <c:pt idx="59">
                  <c:v>44437</c:v>
                </c:pt>
                <c:pt idx="60">
                  <c:v>44438</c:v>
                </c:pt>
                <c:pt idx="61">
                  <c:v>44439</c:v>
                </c:pt>
                <c:pt idx="62">
                  <c:v>44440</c:v>
                </c:pt>
                <c:pt idx="63">
                  <c:v>44441</c:v>
                </c:pt>
                <c:pt idx="64">
                  <c:v>44442</c:v>
                </c:pt>
                <c:pt idx="65">
                  <c:v>44443</c:v>
                </c:pt>
                <c:pt idx="66">
                  <c:v>44444</c:v>
                </c:pt>
                <c:pt idx="67">
                  <c:v>44445</c:v>
                </c:pt>
                <c:pt idx="68">
                  <c:v>44446</c:v>
                </c:pt>
                <c:pt idx="69">
                  <c:v>44447</c:v>
                </c:pt>
                <c:pt idx="70">
                  <c:v>44448</c:v>
                </c:pt>
                <c:pt idx="71">
                  <c:v>44449</c:v>
                </c:pt>
                <c:pt idx="72">
                  <c:v>44450</c:v>
                </c:pt>
                <c:pt idx="73">
                  <c:v>44451</c:v>
                </c:pt>
                <c:pt idx="74">
                  <c:v>44452</c:v>
                </c:pt>
                <c:pt idx="75">
                  <c:v>44453</c:v>
                </c:pt>
                <c:pt idx="76">
                  <c:v>44454</c:v>
                </c:pt>
                <c:pt idx="77">
                  <c:v>44455</c:v>
                </c:pt>
                <c:pt idx="78">
                  <c:v>44456</c:v>
                </c:pt>
                <c:pt idx="79">
                  <c:v>44457</c:v>
                </c:pt>
                <c:pt idx="80">
                  <c:v>44458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32">
                  <c:v>1842</c:v>
                </c:pt>
                <c:pt idx="33">
                  <c:v>1854</c:v>
                </c:pt>
                <c:pt idx="34">
                  <c:v>1855</c:v>
                </c:pt>
                <c:pt idx="35">
                  <c:v>1856</c:v>
                </c:pt>
                <c:pt idx="36">
                  <c:v>1856</c:v>
                </c:pt>
                <c:pt idx="37">
                  <c:v>1862</c:v>
                </c:pt>
                <c:pt idx="38">
                  <c:v>1865</c:v>
                </c:pt>
                <c:pt idx="39">
                  <c:v>1867</c:v>
                </c:pt>
                <c:pt idx="40">
                  <c:v>1885</c:v>
                </c:pt>
                <c:pt idx="41">
                  <c:v>1895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1905</c:v>
                </c:pt>
                <c:pt idx="46">
                  <c:v>1907</c:v>
                </c:pt>
                <c:pt idx="47">
                  <c:v>1910</c:v>
                </c:pt>
                <c:pt idx="48">
                  <c:v>1911</c:v>
                </c:pt>
                <c:pt idx="49">
                  <c:v>1910</c:v>
                </c:pt>
                <c:pt idx="50">
                  <c:v>1910</c:v>
                </c:pt>
                <c:pt idx="51">
                  <c:v>1910</c:v>
                </c:pt>
                <c:pt idx="52">
                  <c:v>1912</c:v>
                </c:pt>
                <c:pt idx="53">
                  <c:v>1914</c:v>
                </c:pt>
                <c:pt idx="54">
                  <c:v>1915</c:v>
                </c:pt>
                <c:pt idx="55">
                  <c:v>1915</c:v>
                </c:pt>
                <c:pt idx="56">
                  <c:v>1919</c:v>
                </c:pt>
                <c:pt idx="57">
                  <c:v>1922</c:v>
                </c:pt>
                <c:pt idx="58">
                  <c:v>1922</c:v>
                </c:pt>
                <c:pt idx="59">
                  <c:v>1925</c:v>
                </c:pt>
                <c:pt idx="60">
                  <c:v>1930</c:v>
                </c:pt>
                <c:pt idx="61">
                  <c:v>1934</c:v>
                </c:pt>
                <c:pt idx="62">
                  <c:v>1935</c:v>
                </c:pt>
                <c:pt idx="63">
                  <c:v>1934</c:v>
                </c:pt>
                <c:pt idx="64">
                  <c:v>1934</c:v>
                </c:pt>
                <c:pt idx="65">
                  <c:v>1936</c:v>
                </c:pt>
                <c:pt idx="66">
                  <c:v>1934</c:v>
                </c:pt>
                <c:pt idx="67">
                  <c:v>1934</c:v>
                </c:pt>
                <c:pt idx="68">
                  <c:v>1934</c:v>
                </c:pt>
                <c:pt idx="69">
                  <c:v>1935</c:v>
                </c:pt>
                <c:pt idx="70">
                  <c:v>1935</c:v>
                </c:pt>
                <c:pt idx="71">
                  <c:v>1937</c:v>
                </c:pt>
                <c:pt idx="72">
                  <c:v>1942</c:v>
                </c:pt>
                <c:pt idx="73">
                  <c:v>1946</c:v>
                </c:pt>
                <c:pt idx="74">
                  <c:v>1954</c:v>
                </c:pt>
                <c:pt idx="75">
                  <c:v>1958</c:v>
                </c:pt>
                <c:pt idx="76">
                  <c:v>1959</c:v>
                </c:pt>
                <c:pt idx="77">
                  <c:v>1962</c:v>
                </c:pt>
                <c:pt idx="78">
                  <c:v>1960</c:v>
                </c:pt>
                <c:pt idx="79">
                  <c:v>1969</c:v>
                </c:pt>
                <c:pt idx="80">
                  <c:v>1974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77-4E58-9503-1D0D8F35F3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55352"/>
        <c:axId val="329455680"/>
      </c:lineChart>
      <c:dateAx>
        <c:axId val="32945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55680"/>
        <c:crosses val="autoZero"/>
        <c:auto val="1"/>
        <c:lblOffset val="100"/>
        <c:baseTimeUnit val="days"/>
      </c:dateAx>
      <c:valAx>
        <c:axId val="32945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5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487E0-D906-4B2C-A1C1-7803303C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AD319-2A82-49B1-858F-6F1A82CBEE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43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CE4E9-271D-4B92-8A8C-F6586FB8B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355AF-82D8-497B-A34D-8DF7FB609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58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kitkatpuertorico</dc:title>
  <dc:creator>Frederik Peiniger</dc:creator>
  <cp:lastModifiedBy>Frederik Peiniger</cp:lastModifiedBy>
  <cp:revision>1</cp:revision>
  <dcterms:created xsi:type="dcterms:W3CDTF">2021-09-23T02:39:47Z</dcterms:created>
  <dcterms:modified xsi:type="dcterms:W3CDTF">2021-09-23T02:40:02Z</dcterms:modified>
</cp:coreProperties>
</file>