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922B6-4B72-4EBA-9D0D-54E23F278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KitKat Puerto Rico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A573A5-3482-4892-B454-D80047DDA7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7997945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775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67084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1960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0271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6472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8550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1842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9902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60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583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300C1-5188-4080-AC70-054344F75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08/20/2021 - 09/19/2021</a:t>
            </a:r>
          </a:p>
        </p:txBody>
      </p:sp>
    </p:spTree>
    <p:extLst>
      <p:ext uri="{BB962C8B-B14F-4D97-AF65-F5344CB8AC3E}">
        <p14:creationId xmlns:p14="http://schemas.microsoft.com/office/powerpoint/2010/main" val="17999994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KitKat Puerto 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KitKat Puerto Rico</dc:title>
  <dc:creator>Frederik Peiniger</dc:creator>
  <cp:lastModifiedBy>Frederik Peiniger</cp:lastModifiedBy>
  <cp:revision>1</cp:revision>
  <dcterms:created xsi:type="dcterms:W3CDTF">2021-09-22T19:21:54Z</dcterms:created>
  <dcterms:modified xsi:type="dcterms:W3CDTF">2021-09-22T19:21:58Z</dcterms:modified>
</cp:coreProperties>
</file>