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867-42D7-B897-96ECDA78EB1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F867-42D7-B897-96ECDA78EB1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F867-42D7-B897-96ECDA78EB1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F867-42D7-B897-96ECDA78E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910008"/>
        <c:axId val="381908696"/>
      </c:barChart>
      <c:catAx>
        <c:axId val="38191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08696"/>
        <c:crosses val="autoZero"/>
        <c:auto val="1"/>
        <c:lblAlgn val="ctr"/>
        <c:lblOffset val="100"/>
        <c:noMultiLvlLbl val="0"/>
      </c:catAx>
      <c:valAx>
        <c:axId val="38190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1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52742-F985-4164-BEC6-AC33AF86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0B566E-A8D4-424D-B142-889741DE83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32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C3FD9-CE07-4E48-90B1-10AB699C1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C6289-46AB-42C6-84C2-DD6BC1268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913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Chile</dc:title>
  <dc:creator>Frederik Peiniger</dc:creator>
  <cp:lastModifiedBy>Frederik Peiniger</cp:lastModifiedBy>
  <cp:revision>1</cp:revision>
  <dcterms:created xsi:type="dcterms:W3CDTF">2021-09-15T11:41:22Z</dcterms:created>
  <dcterms:modified xsi:type="dcterms:W3CDTF">2021-09-15T11:41:37Z</dcterms:modified>
</cp:coreProperties>
</file>