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1F-4021-B06B-1CCD63204B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B1F-4021-B06B-1CCD63204B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chocolatescosta</c:v>
                </c:pt>
                <c:pt idx="1">
                  <c:v>mmschocolate.cl</c:v>
                </c:pt>
                <c:pt idx="2">
                  <c:v>snickerschile</c:v>
                </c:pt>
                <c:pt idx="3">
                  <c:v>hersheyschile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1F-4021-B06B-1CCD63204B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7768392"/>
        <c:axId val="385556104"/>
      </c:barChart>
      <c:catAx>
        <c:axId val="67768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56104"/>
        <c:crosses val="autoZero"/>
        <c:auto val="1"/>
        <c:lblAlgn val="ctr"/>
        <c:lblOffset val="100"/>
        <c:noMultiLvlLbl val="0"/>
      </c:catAx>
      <c:valAx>
        <c:axId val="38555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7768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8094B2-4775-4512-963A-0BDDB5353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81C4C6-A455-4222-B1F7-236300AB2B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0694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5595AF-A11C-4DFD-88BC-E1D07F4AA2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08/01/2021 - 08/31/2021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DCEBA-778B-4561-BD3C-C3AB36A8E1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54766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Chile</dc:title>
  <dc:creator>Frederik Peiniger</dc:creator>
  <cp:lastModifiedBy>Frederik Peiniger</cp:lastModifiedBy>
  <cp:revision>1</cp:revision>
  <dcterms:created xsi:type="dcterms:W3CDTF">2021-09-09T15:32:56Z</dcterms:created>
  <dcterms:modified xsi:type="dcterms:W3CDTF">2021-09-09T15:33:06Z</dcterms:modified>
</cp:coreProperties>
</file>