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6-4AFC-AB96-A4F5ADFA00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C6-4AFC-AB96-A4F5ADFA00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8C6-4AFC-AB96-A4F5ADFA003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8C6-4AFC-AB96-A4F5ADFA0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873328"/>
        <c:axId val="337874312"/>
      </c:barChart>
      <c:dateAx>
        <c:axId val="33787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74312"/>
        <c:crosses val="autoZero"/>
        <c:auto val="1"/>
        <c:lblOffset val="100"/>
        <c:baseTimeUnit val="days"/>
      </c:dateAx>
      <c:valAx>
        <c:axId val="33787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87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63E50-2697-4BBF-A593-51B34DAB3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83C12-E740-4CD3-8671-E92EC21290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672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764A2-2364-43FC-91B4-7330592FC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25D24-A4B0-46CB-AF30-1ADF43186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617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2021-09-09T15:24:56Z</dcterms:created>
  <dcterms:modified xsi:type="dcterms:W3CDTF">2021-09-09T15:25:11Z</dcterms:modified>
</cp:coreProperties>
</file>