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Sheet1!$B$2</c:f>
            </c:numRef>
          </c:val>
          <c:extLst>
            <c:ext xmlns:c16="http://schemas.microsoft.com/office/drawing/2014/chart" uri="{C3380CC4-5D6E-409C-BE32-E72D297353CC}">
              <c16:uniqueId val="{00000000-FBD5-4C81-AA3D-84667C5B0209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Sheet1!$C$2</c:f>
            </c:numRef>
          </c:val>
          <c:extLst>
            <c:ext xmlns:c16="http://schemas.microsoft.com/office/drawing/2014/chart" uri="{C3380CC4-5D6E-409C-BE32-E72D297353CC}">
              <c16:uniqueId val="{00000001-FBD5-4C81-AA3D-84667C5B0209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Sheet1!$D$2</c:f>
            </c:numRef>
          </c:val>
          <c:extLst>
            <c:ext xmlns:c16="http://schemas.microsoft.com/office/drawing/2014/chart" uri="{C3380CC4-5D6E-409C-BE32-E72D297353CC}">
              <c16:uniqueId val="{00000002-FBD5-4C81-AA3D-84667C5B0209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Sheet1!$E$2</c:f>
            </c:numRef>
          </c:val>
          <c:extLst>
            <c:ext xmlns:c16="http://schemas.microsoft.com/office/drawing/2014/chart" uri="{C3380CC4-5D6E-409C-BE32-E72D297353CC}">
              <c16:uniqueId val="{00000003-FBD5-4C81-AA3D-84667C5B020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0075640"/>
        <c:axId val="324953496"/>
      </c:barChart>
      <c:catAx>
        <c:axId val="3200756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4953496"/>
        <c:crosses val="autoZero"/>
        <c:auto val="1"/>
        <c:lblAlgn val="ctr"/>
        <c:lblOffset val="100"/>
        <c:noMultiLvlLbl val="0"/>
      </c:catAx>
      <c:valAx>
        <c:axId val="3249534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00756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9/9/2021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9/9/2021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9/9/2021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81722F-DDB0-402A-AAAE-5660BCC7AA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| Chile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13F17CE-D890-4712-A96D-261BEE53BD7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9154149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7F6245-F1E6-4663-86D3-9C6854E8437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0C264A-0E4F-4659-8129-F771D51520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090563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Posts | Chile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Posts | Chile</dc:title>
  <dc:creator>Frederik Peiniger</dc:creator>
  <cp:lastModifiedBy>Frederik Peiniger</cp:lastModifiedBy>
  <cp:revision>1</cp:revision>
  <dcterms:created xsi:type="dcterms:W3CDTF">2021-09-09T15:22:00Z</dcterms:created>
  <dcterms:modified xsi:type="dcterms:W3CDTF">2021-09-09T15:22:05Z</dcterms:modified>
</cp:coreProperties>
</file>