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8675-0AEB-4259-8F95-5145EF2C5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CA12C-8EDA-478E-BA54-F3DE0B997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594842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8898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6342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619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19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495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251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594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79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6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0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1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0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0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8E5A-CC62-4AAB-B8F8-CFD657061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100406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Chile</dc:title>
  <dc:creator>Frederik Peiniger</dc:creator>
  <cp:lastModifiedBy>Frederik Peiniger</cp:lastModifiedBy>
  <cp:revision>1</cp:revision>
  <dcterms:created xsi:type="dcterms:W3CDTF">2021-09-09T15:11:58Z</dcterms:created>
  <dcterms:modified xsi:type="dcterms:W3CDTF">2021-09-09T15:12:06Z</dcterms:modified>
</cp:coreProperties>
</file>