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0-43D5-8F02-344CA2E611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C0-43D5-8F02-344CA2E61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857768"/>
        <c:axId val="386859408"/>
      </c:barChart>
      <c:catAx>
        <c:axId val="38685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59408"/>
        <c:crosses val="autoZero"/>
        <c:auto val="1"/>
        <c:lblAlgn val="ctr"/>
        <c:lblOffset val="100"/>
        <c:noMultiLvlLbl val="0"/>
      </c:catAx>
      <c:valAx>
        <c:axId val="38685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5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B7E7F-D95C-45D8-8B6B-A99C289A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05E5B-38E8-4454-A7A3-8EEEF12695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710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342B6-6F08-4D01-8686-C97716670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EE8EE-0F3F-4F36-9F14-E9D89430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436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Chile</dc:title>
  <dc:creator>Frederik Peiniger</dc:creator>
  <cp:lastModifiedBy>Frederik Peiniger</cp:lastModifiedBy>
  <cp:revision>1</cp:revision>
  <dcterms:created xsi:type="dcterms:W3CDTF">2021-09-09T14:16:22Z</dcterms:created>
  <dcterms:modified xsi:type="dcterms:W3CDTF">2021-09-09T14:16:37Z</dcterms:modified>
</cp:coreProperties>
</file>