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Trencito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97-45DD-975F-42B392D89B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Costa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97-45DD-975F-42B392D89B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97-45DD-975F-42B392D89B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579456"/>
        <c:axId val="383577816"/>
      </c:barChart>
      <c:dateAx>
        <c:axId val="383579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577816"/>
        <c:crosses val="autoZero"/>
        <c:auto val="1"/>
        <c:lblOffset val="100"/>
        <c:baseTimeUnit val="days"/>
      </c:dateAx>
      <c:valAx>
        <c:axId val="383577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57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D2B59-2917-4B24-8887-E946DCEF7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8CCFA3-D182-4775-9AE1-6E8F47F9C4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60922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6842B-D3D9-4376-A608-1D02CFC8B4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E087B-5D81-478C-BE35-7C8B24F96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3205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Chile</dc:title>
  <dc:creator>Frederik Peiniger</dc:creator>
  <cp:lastModifiedBy>Frederik Peiniger</cp:lastModifiedBy>
  <cp:revision>1</cp:revision>
  <dcterms:created xsi:type="dcterms:W3CDTF">2021-09-09T14:13:42Z</dcterms:created>
  <dcterms:modified xsi:type="dcterms:W3CDTF">2021-09-09T14:13:47Z</dcterms:modified>
</cp:coreProperties>
</file>