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21EF2-8AAC-4615-91E8-0EA9C7A0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8DB90D-2504-42CF-AA4B-E181374D28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3853984"/>
              </p:ext>
            </p:extLst>
          </p:nvPr>
        </p:nvGraphicFramePr>
        <p:xfrm>
          <a:off x="457200" y="1731963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152557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83661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2475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8626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8955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3878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0233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1849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612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Trencito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530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54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9652347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580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F2A921-AD84-4D6A-B69A-4D64297711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0977017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63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Chile</dc:title>
  <dc:creator>Frederik Peiniger</dc:creator>
  <cp:lastModifiedBy>Frederik Peiniger</cp:lastModifiedBy>
  <cp:revision>1</cp:revision>
  <dcterms:created xsi:type="dcterms:W3CDTF">2021-09-09T14:02:30Z</dcterms:created>
  <dcterms:modified xsi:type="dcterms:W3CDTF">2021-09-09T14:02:37Z</dcterms:modified>
</cp:coreProperties>
</file>