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chocolatesjet</c:v>
                </c:pt>
                <c:pt idx="1">
                  <c:v>chocolates_jumbo</c:v>
                </c:pt>
                <c:pt idx="2">
                  <c:v>mmscolombia</c:v>
                </c:pt>
                <c:pt idx="3">
                  <c:v>snickerscolombia</c:v>
                </c:pt>
                <c:pt idx="4">
                  <c:v>hersheyscolombia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08-471C-B936-B89D538A81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chocolatesjet</c:v>
                </c:pt>
                <c:pt idx="1">
                  <c:v>chocolates_jumbo</c:v>
                </c:pt>
                <c:pt idx="2">
                  <c:v>mmscolombia</c:v>
                </c:pt>
                <c:pt idx="3">
                  <c:v>snickerscolombia</c:v>
                </c:pt>
                <c:pt idx="4">
                  <c:v>hersheyscolombia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08-471C-B936-B89D538A81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chocolatesjet</c:v>
                </c:pt>
                <c:pt idx="1">
                  <c:v>chocolates_jumbo</c:v>
                </c:pt>
                <c:pt idx="2">
                  <c:v>mmscolombia</c:v>
                </c:pt>
                <c:pt idx="3">
                  <c:v>snickerscolombia</c:v>
                </c:pt>
                <c:pt idx="4">
                  <c:v>hersheyscolombia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</c:v>
                </c:pt>
                <c:pt idx="1">
                  <c:v>13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08-471C-B936-B89D538A81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9514336"/>
        <c:axId val="379515320"/>
      </c:barChart>
      <c:catAx>
        <c:axId val="37951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515320"/>
        <c:crosses val="autoZero"/>
        <c:auto val="1"/>
        <c:lblAlgn val="ctr"/>
        <c:lblOffset val="100"/>
        <c:noMultiLvlLbl val="0"/>
      </c:catAx>
      <c:valAx>
        <c:axId val="37951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51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1A25-2110-4EBA-B327-F92708BCB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 Type Distribution Per Profile | Colombia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82F126-CB0C-47F8-A442-CB23D8A817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665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3B933-80DE-421C-B815-E1C020758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6E15A-44AE-4191-93DF-4B0E9063E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8721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Colombia</dc:title>
  <dc:creator>Frederik Peiniger</dc:creator>
  <cp:lastModifiedBy>Frederik Peiniger</cp:lastModifiedBy>
  <cp:revision>1</cp:revision>
  <dcterms:created xsi:type="dcterms:W3CDTF">2021-09-09T11:36:06Z</dcterms:created>
  <dcterms:modified xsi:type="dcterms:W3CDTF">2021-09-09T11:36:11Z</dcterms:modified>
</cp:coreProperties>
</file>